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48_784B9157.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52_F0D0D34C.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3C_4B67C84A.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handoutMasterIdLst>
    <p:handoutMasterId r:id="rId40"/>
  </p:handoutMasterIdLst>
  <p:sldIdLst>
    <p:sldId id="256" r:id="rId5"/>
    <p:sldId id="320" r:id="rId6"/>
    <p:sldId id="322" r:id="rId7"/>
    <p:sldId id="323" r:id="rId8"/>
    <p:sldId id="286" r:id="rId9"/>
    <p:sldId id="305" r:id="rId10"/>
    <p:sldId id="326" r:id="rId11"/>
    <p:sldId id="327" r:id="rId12"/>
    <p:sldId id="311" r:id="rId13"/>
    <p:sldId id="325" r:id="rId14"/>
    <p:sldId id="299" r:id="rId15"/>
    <p:sldId id="306" r:id="rId16"/>
    <p:sldId id="312" r:id="rId17"/>
    <p:sldId id="328" r:id="rId18"/>
    <p:sldId id="302" r:id="rId19"/>
    <p:sldId id="308" r:id="rId20"/>
    <p:sldId id="314" r:id="rId21"/>
    <p:sldId id="338" r:id="rId22"/>
    <p:sldId id="303" r:id="rId23"/>
    <p:sldId id="310" r:id="rId24"/>
    <p:sldId id="316" r:id="rId25"/>
    <p:sldId id="318" r:id="rId26"/>
    <p:sldId id="329" r:id="rId27"/>
    <p:sldId id="330" r:id="rId28"/>
    <p:sldId id="331" r:id="rId29"/>
    <p:sldId id="332" r:id="rId30"/>
    <p:sldId id="333" r:id="rId31"/>
    <p:sldId id="334" r:id="rId32"/>
    <p:sldId id="335" r:id="rId33"/>
    <p:sldId id="336" r:id="rId34"/>
    <p:sldId id="337" r:id="rId35"/>
    <p:sldId id="317" r:id="rId36"/>
    <p:sldId id="296" r:id="rId37"/>
    <p:sldId id="33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DA99874-54CF-C35F-B930-0E7D38AAB922}" name="Heather Ording" initials="HO" userId="S::ordingh@newpaltz.edu::bea41ddc-a4fc-4030-bdc5-98c349cb9c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3B1D4-2C02-3D0C-4307-F75248FE6CD4}" v="243" dt="2024-05-22T18:16:17.99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Ording" userId="S::ordingh@newpaltz.edu::bea41ddc-a4fc-4030-bdc5-98c349cb9c70" providerId="AD" clId="Web-{C2615B35-72AA-4BDF-BB93-AE34F96593E6}"/>
    <pc:docChg chg="addSld delSld modSld sldOrd">
      <pc:chgData name="Heather Ording" userId="S::ordingh@newpaltz.edu::bea41ddc-a4fc-4030-bdc5-98c349cb9c70" providerId="AD" clId="Web-{C2615B35-72AA-4BDF-BB93-AE34F96593E6}" dt="2024-03-29T15:05:20.382" v="444" actId="20577"/>
      <pc:docMkLst>
        <pc:docMk/>
      </pc:docMkLst>
      <pc:sldChg chg="modSp mod modClrScheme chgLayout">
        <pc:chgData name="Heather Ording" userId="S::ordingh@newpaltz.edu::bea41ddc-a4fc-4030-bdc5-98c349cb9c70" providerId="AD" clId="Web-{C2615B35-72AA-4BDF-BB93-AE34F96593E6}" dt="2024-03-29T14:23:30.339" v="251" actId="1076"/>
        <pc:sldMkLst>
          <pc:docMk/>
          <pc:sldMk cId="2633462661" sldId="305"/>
        </pc:sldMkLst>
        <pc:spChg chg="mod ord">
          <ac:chgData name="Heather Ording" userId="S::ordingh@newpaltz.edu::bea41ddc-a4fc-4030-bdc5-98c349cb9c70" providerId="AD" clId="Web-{C2615B35-72AA-4BDF-BB93-AE34F96593E6}" dt="2024-03-29T14:23:30.339" v="251" actId="1076"/>
          <ac:spMkLst>
            <pc:docMk/>
            <pc:sldMk cId="2633462661" sldId="305"/>
            <ac:spMk id="3" creationId="{DAF7743C-9A64-6DD7-26EC-7870E2484D2F}"/>
          </ac:spMkLst>
        </pc:spChg>
        <pc:spChg chg="mod ord">
          <ac:chgData name="Heather Ording" userId="S::ordingh@newpaltz.edu::bea41ddc-a4fc-4030-bdc5-98c349cb9c70" providerId="AD" clId="Web-{C2615B35-72AA-4BDF-BB93-AE34F96593E6}" dt="2024-03-29T14:23:18.698" v="249"/>
          <ac:spMkLst>
            <pc:docMk/>
            <pc:sldMk cId="2633462661" sldId="305"/>
            <ac:spMk id="5" creationId="{7FF5EE67-DE83-C00F-F31C-58A2B46234DB}"/>
          </ac:spMkLst>
        </pc:spChg>
      </pc:sldChg>
      <pc:sldChg chg="addSp delSp modSp mod ord modClrScheme chgLayout">
        <pc:chgData name="Heather Ording" userId="S::ordingh@newpaltz.edu::bea41ddc-a4fc-4030-bdc5-98c349cb9c70" providerId="AD" clId="Web-{C2615B35-72AA-4BDF-BB93-AE34F96593E6}" dt="2024-03-29T14:26:01.984" v="304"/>
        <pc:sldMkLst>
          <pc:docMk/>
          <pc:sldMk cId="3910324101" sldId="311"/>
        </pc:sldMkLst>
        <pc:spChg chg="del mod">
          <ac:chgData name="Heather Ording" userId="S::ordingh@newpaltz.edu::bea41ddc-a4fc-4030-bdc5-98c349cb9c70" providerId="AD" clId="Web-{C2615B35-72AA-4BDF-BB93-AE34F96593E6}" dt="2024-03-29T14:20:58.865" v="225"/>
          <ac:spMkLst>
            <pc:docMk/>
            <pc:sldMk cId="3910324101" sldId="311"/>
            <ac:spMk id="3" creationId="{D1455C0B-19FB-954B-532A-0A68CAC4E0E4}"/>
          </ac:spMkLst>
        </pc:spChg>
        <pc:spChg chg="del">
          <ac:chgData name="Heather Ording" userId="S::ordingh@newpaltz.edu::bea41ddc-a4fc-4030-bdc5-98c349cb9c70" providerId="AD" clId="Web-{C2615B35-72AA-4BDF-BB93-AE34F96593E6}" dt="2024-03-29T14:21:11.022" v="228"/>
          <ac:spMkLst>
            <pc:docMk/>
            <pc:sldMk cId="3910324101" sldId="311"/>
            <ac:spMk id="4" creationId="{DBA34351-9D9C-8C32-5CC0-3F19A1CAC037}"/>
          </ac:spMkLst>
        </pc:spChg>
        <pc:spChg chg="del mod">
          <ac:chgData name="Heather Ording" userId="S::ordingh@newpaltz.edu::bea41ddc-a4fc-4030-bdc5-98c349cb9c70" providerId="AD" clId="Web-{C2615B35-72AA-4BDF-BB93-AE34F96593E6}" dt="2024-03-29T14:21:15.772" v="230"/>
          <ac:spMkLst>
            <pc:docMk/>
            <pc:sldMk cId="3910324101" sldId="311"/>
            <ac:spMk id="6" creationId="{EDF9E134-98AA-3ECE-E40A-180C85ACD7D5}"/>
          </ac:spMkLst>
        </pc:spChg>
        <pc:spChg chg="add del mod">
          <ac:chgData name="Heather Ording" userId="S::ordingh@newpaltz.edu::bea41ddc-a4fc-4030-bdc5-98c349cb9c70" providerId="AD" clId="Web-{C2615B35-72AA-4BDF-BB93-AE34F96593E6}" dt="2024-03-29T14:21:47.992" v="237"/>
          <ac:spMkLst>
            <pc:docMk/>
            <pc:sldMk cId="3910324101" sldId="311"/>
            <ac:spMk id="7" creationId="{0F1B8A93-C982-6607-8A66-6DB3DDE8CE45}"/>
          </ac:spMkLst>
        </pc:spChg>
        <pc:spChg chg="add del mod">
          <ac:chgData name="Heather Ording" userId="S::ordingh@newpaltz.edu::bea41ddc-a4fc-4030-bdc5-98c349cb9c70" providerId="AD" clId="Web-{C2615B35-72AA-4BDF-BB93-AE34F96593E6}" dt="2024-03-29T14:21:43.382" v="236"/>
          <ac:spMkLst>
            <pc:docMk/>
            <pc:sldMk cId="3910324101" sldId="311"/>
            <ac:spMk id="9" creationId="{993B98E4-B8DA-942C-C856-425AD7EE02EC}"/>
          </ac:spMkLst>
        </pc:spChg>
        <pc:spChg chg="add del mod ord">
          <ac:chgData name="Heather Ording" userId="S::ordingh@newpaltz.edu::bea41ddc-a4fc-4030-bdc5-98c349cb9c70" providerId="AD" clId="Web-{C2615B35-72AA-4BDF-BB93-AE34F96593E6}" dt="2024-03-29T14:22:15.586" v="242"/>
          <ac:spMkLst>
            <pc:docMk/>
            <pc:sldMk cId="3910324101" sldId="311"/>
            <ac:spMk id="10" creationId="{5F25DD33-66EB-12C7-AB66-85EFA907D2DD}"/>
          </ac:spMkLst>
        </pc:spChg>
        <pc:spChg chg="add del mod ord">
          <ac:chgData name="Heather Ording" userId="S::ordingh@newpaltz.edu::bea41ddc-a4fc-4030-bdc5-98c349cb9c70" providerId="AD" clId="Web-{C2615B35-72AA-4BDF-BB93-AE34F96593E6}" dt="2024-03-29T14:22:20.227" v="243"/>
          <ac:spMkLst>
            <pc:docMk/>
            <pc:sldMk cId="3910324101" sldId="311"/>
            <ac:spMk id="11" creationId="{641DD177-08D3-F793-47CC-93FA935A4513}"/>
          </ac:spMkLst>
        </pc:spChg>
        <pc:picChg chg="add mod ord">
          <ac:chgData name="Heather Ording" userId="S::ordingh@newpaltz.edu::bea41ddc-a4fc-4030-bdc5-98c349cb9c70" providerId="AD" clId="Web-{C2615B35-72AA-4BDF-BB93-AE34F96593E6}" dt="2024-03-29T14:22:29.524" v="245" actId="1076"/>
          <ac:picMkLst>
            <pc:docMk/>
            <pc:sldMk cId="3910324101" sldId="311"/>
            <ac:picMk id="2" creationId="{7188410C-EA57-EDFD-09ED-D782F79F5259}"/>
          </ac:picMkLst>
        </pc:picChg>
      </pc:sldChg>
      <pc:sldChg chg="modSp">
        <pc:chgData name="Heather Ording" userId="S::ordingh@newpaltz.edu::bea41ddc-a4fc-4030-bdc5-98c349cb9c70" providerId="AD" clId="Web-{C2615B35-72AA-4BDF-BB93-AE34F96593E6}" dt="2024-03-29T13:11:57.642" v="130" actId="1076"/>
        <pc:sldMkLst>
          <pc:docMk/>
          <pc:sldMk cId="3050037530" sldId="320"/>
        </pc:sldMkLst>
        <pc:spChg chg="mod">
          <ac:chgData name="Heather Ording" userId="S::ordingh@newpaltz.edu::bea41ddc-a4fc-4030-bdc5-98c349cb9c70" providerId="AD" clId="Web-{C2615B35-72AA-4BDF-BB93-AE34F96593E6}" dt="2024-03-29T12:53:34.549" v="34" actId="20577"/>
          <ac:spMkLst>
            <pc:docMk/>
            <pc:sldMk cId="3050037530" sldId="320"/>
            <ac:spMk id="2" creationId="{6D507DE0-4886-70F4-CE52-D9C19C12D8E3}"/>
          </ac:spMkLst>
        </pc:spChg>
        <pc:spChg chg="mod">
          <ac:chgData name="Heather Ording" userId="S::ordingh@newpaltz.edu::bea41ddc-a4fc-4030-bdc5-98c349cb9c70" providerId="AD" clId="Web-{C2615B35-72AA-4BDF-BB93-AE34F96593E6}" dt="2024-03-29T13:11:57.642" v="130" actId="1076"/>
          <ac:spMkLst>
            <pc:docMk/>
            <pc:sldMk cId="3050037530" sldId="320"/>
            <ac:spMk id="3" creationId="{081826E9-E84B-C5C4-832A-45626CB48F95}"/>
          </ac:spMkLst>
        </pc:spChg>
      </pc:sldChg>
      <pc:sldChg chg="modSp">
        <pc:chgData name="Heather Ording" userId="S::ordingh@newpaltz.edu::bea41ddc-a4fc-4030-bdc5-98c349cb9c70" providerId="AD" clId="Web-{C2615B35-72AA-4BDF-BB93-AE34F96593E6}" dt="2024-03-29T14:18:29.641" v="218" actId="20577"/>
        <pc:sldMkLst>
          <pc:docMk/>
          <pc:sldMk cId="858555272" sldId="321"/>
        </pc:sldMkLst>
        <pc:spChg chg="mod">
          <ac:chgData name="Heather Ording" userId="S::ordingh@newpaltz.edu::bea41ddc-a4fc-4030-bdc5-98c349cb9c70" providerId="AD" clId="Web-{C2615B35-72AA-4BDF-BB93-AE34F96593E6}" dt="2024-03-29T14:18:29.641" v="218" actId="20577"/>
          <ac:spMkLst>
            <pc:docMk/>
            <pc:sldMk cId="858555272" sldId="321"/>
            <ac:spMk id="3" creationId="{96CF82EA-6DD0-90A3-84E4-34CD4B9157F4}"/>
          </ac:spMkLst>
        </pc:spChg>
      </pc:sldChg>
      <pc:sldChg chg="modSp add replId">
        <pc:chgData name="Heather Ording" userId="S::ordingh@newpaltz.edu::bea41ddc-a4fc-4030-bdc5-98c349cb9c70" providerId="AD" clId="Web-{C2615B35-72AA-4BDF-BB93-AE34F96593E6}" dt="2024-03-29T13:00:55.096" v="129" actId="20577"/>
        <pc:sldMkLst>
          <pc:docMk/>
          <pc:sldMk cId="488581623" sldId="322"/>
        </pc:sldMkLst>
        <pc:spChg chg="mod">
          <ac:chgData name="Heather Ording" userId="S::ordingh@newpaltz.edu::bea41ddc-a4fc-4030-bdc5-98c349cb9c70" providerId="AD" clId="Web-{C2615B35-72AA-4BDF-BB93-AE34F96593E6}" dt="2024-03-29T12:53:59.862" v="44" actId="20577"/>
          <ac:spMkLst>
            <pc:docMk/>
            <pc:sldMk cId="488581623" sldId="322"/>
            <ac:spMk id="2" creationId="{6D507DE0-4886-70F4-CE52-D9C19C12D8E3}"/>
          </ac:spMkLst>
        </pc:spChg>
        <pc:spChg chg="mod">
          <ac:chgData name="Heather Ording" userId="S::ordingh@newpaltz.edu::bea41ddc-a4fc-4030-bdc5-98c349cb9c70" providerId="AD" clId="Web-{C2615B35-72AA-4BDF-BB93-AE34F96593E6}" dt="2024-03-29T13:00:55.096" v="129" actId="20577"/>
          <ac:spMkLst>
            <pc:docMk/>
            <pc:sldMk cId="488581623" sldId="322"/>
            <ac:spMk id="3" creationId="{081826E9-E84B-C5C4-832A-45626CB48F95}"/>
          </ac:spMkLst>
        </pc:spChg>
      </pc:sldChg>
      <pc:sldChg chg="addSp delSp modSp new mod modClrScheme chgLayout">
        <pc:chgData name="Heather Ording" userId="S::ordingh@newpaltz.edu::bea41ddc-a4fc-4030-bdc5-98c349cb9c70" providerId="AD" clId="Web-{C2615B35-72AA-4BDF-BB93-AE34F96593E6}" dt="2024-03-29T13:19:17.418" v="180" actId="20577"/>
        <pc:sldMkLst>
          <pc:docMk/>
          <pc:sldMk cId="3820246372" sldId="323"/>
        </pc:sldMkLst>
        <pc:spChg chg="mod">
          <ac:chgData name="Heather Ording" userId="S::ordingh@newpaltz.edu::bea41ddc-a4fc-4030-bdc5-98c349cb9c70" providerId="AD" clId="Web-{C2615B35-72AA-4BDF-BB93-AE34F96593E6}" dt="2024-03-29T13:15:28.866" v="163"/>
          <ac:spMkLst>
            <pc:docMk/>
            <pc:sldMk cId="3820246372" sldId="323"/>
            <ac:spMk id="2" creationId="{41EF79C5-506D-B4E1-2E50-5D45A54627ED}"/>
          </ac:spMkLst>
        </pc:spChg>
        <pc:spChg chg="mod">
          <ac:chgData name="Heather Ording" userId="S::ordingh@newpaltz.edu::bea41ddc-a4fc-4030-bdc5-98c349cb9c70" providerId="AD" clId="Web-{C2615B35-72AA-4BDF-BB93-AE34F96593E6}" dt="2024-03-29T13:19:17.418" v="180" actId="20577"/>
          <ac:spMkLst>
            <pc:docMk/>
            <pc:sldMk cId="3820246372" sldId="323"/>
            <ac:spMk id="3" creationId="{245E278F-CCFE-49C5-6AAD-27227B4A9C68}"/>
          </ac:spMkLst>
        </pc:spChg>
        <pc:spChg chg="add del mod">
          <ac:chgData name="Heather Ording" userId="S::ordingh@newpaltz.edu::bea41ddc-a4fc-4030-bdc5-98c349cb9c70" providerId="AD" clId="Web-{C2615B35-72AA-4BDF-BB93-AE34F96593E6}" dt="2024-03-29T13:17:36.040" v="174"/>
          <ac:spMkLst>
            <pc:docMk/>
            <pc:sldMk cId="3820246372" sldId="323"/>
            <ac:spMk id="7" creationId="{19C723EB-C1B9-5D2A-DA9D-E9A45A90694C}"/>
          </ac:spMkLst>
        </pc:spChg>
        <pc:spChg chg="add del mod">
          <ac:chgData name="Heather Ording" userId="S::ordingh@newpaltz.edu::bea41ddc-a4fc-4030-bdc5-98c349cb9c70" providerId="AD" clId="Web-{C2615B35-72AA-4BDF-BB93-AE34F96593E6}" dt="2024-03-29T13:16:05.601" v="164"/>
          <ac:spMkLst>
            <pc:docMk/>
            <pc:sldMk cId="3820246372" sldId="323"/>
            <ac:spMk id="8" creationId="{14CDEEEB-71B5-806A-9014-238CE64387B5}"/>
          </ac:spMkLst>
        </pc:spChg>
        <pc:picChg chg="add del mod ord">
          <ac:chgData name="Heather Ording" userId="S::ordingh@newpaltz.edu::bea41ddc-a4fc-4030-bdc5-98c349cb9c70" providerId="AD" clId="Web-{C2615B35-72AA-4BDF-BB93-AE34F96593E6}" dt="2024-03-29T13:17:07.243" v="171"/>
          <ac:picMkLst>
            <pc:docMk/>
            <pc:sldMk cId="3820246372" sldId="323"/>
            <ac:picMk id="4" creationId="{4693EF84-2AA2-AA37-9F32-DF1D088AD4DD}"/>
          </ac:picMkLst>
        </pc:picChg>
        <pc:picChg chg="add del mod">
          <ac:chgData name="Heather Ording" userId="S::ordingh@newpaltz.edu::bea41ddc-a4fc-4030-bdc5-98c349cb9c70" providerId="AD" clId="Web-{C2615B35-72AA-4BDF-BB93-AE34F96593E6}" dt="2024-03-29T13:18:05.135" v="176"/>
          <ac:picMkLst>
            <pc:docMk/>
            <pc:sldMk cId="3820246372" sldId="323"/>
            <ac:picMk id="5" creationId="{B2423F7F-A491-2735-422D-17A66987D205}"/>
          </ac:picMkLst>
        </pc:picChg>
        <pc:picChg chg="add mod ord">
          <ac:chgData name="Heather Ording" userId="S::ordingh@newpaltz.edu::bea41ddc-a4fc-4030-bdc5-98c349cb9c70" providerId="AD" clId="Web-{C2615B35-72AA-4BDF-BB93-AE34F96593E6}" dt="2024-03-29T13:18:00.479" v="175"/>
          <ac:picMkLst>
            <pc:docMk/>
            <pc:sldMk cId="3820246372" sldId="323"/>
            <ac:picMk id="9" creationId="{F806ADDB-1503-BC91-9590-55ADAF5B3F5D}"/>
          </ac:picMkLst>
        </pc:picChg>
      </pc:sldChg>
      <pc:sldChg chg="modSp add ord replId">
        <pc:chgData name="Heather Ording" userId="S::ordingh@newpaltz.edu::bea41ddc-a4fc-4030-bdc5-98c349cb9c70" providerId="AD" clId="Web-{C2615B35-72AA-4BDF-BB93-AE34F96593E6}" dt="2024-03-29T15:04:59.850" v="434" actId="20577"/>
        <pc:sldMkLst>
          <pc:docMk/>
          <pc:sldMk cId="2367879953" sldId="324"/>
        </pc:sldMkLst>
        <pc:spChg chg="mod">
          <ac:chgData name="Heather Ording" userId="S::ordingh@newpaltz.edu::bea41ddc-a4fc-4030-bdc5-98c349cb9c70" providerId="AD" clId="Web-{C2615B35-72AA-4BDF-BB93-AE34F96593E6}" dt="2024-03-29T15:02:28.809" v="365" actId="20577"/>
          <ac:spMkLst>
            <pc:docMk/>
            <pc:sldMk cId="2367879953" sldId="324"/>
            <ac:spMk id="2" creationId="{6D507DE0-4886-70F4-CE52-D9C19C12D8E3}"/>
          </ac:spMkLst>
        </pc:spChg>
        <pc:spChg chg="mod">
          <ac:chgData name="Heather Ording" userId="S::ordingh@newpaltz.edu::bea41ddc-a4fc-4030-bdc5-98c349cb9c70" providerId="AD" clId="Web-{C2615B35-72AA-4BDF-BB93-AE34F96593E6}" dt="2024-03-29T15:04:59.850" v="434" actId="20577"/>
          <ac:spMkLst>
            <pc:docMk/>
            <pc:sldMk cId="2367879953" sldId="324"/>
            <ac:spMk id="3" creationId="{081826E9-E84B-C5C4-832A-45626CB48F95}"/>
          </ac:spMkLst>
        </pc:spChg>
      </pc:sldChg>
      <pc:sldChg chg="new del">
        <pc:chgData name="Heather Ording" userId="S::ordingh@newpaltz.edu::bea41ddc-a4fc-4030-bdc5-98c349cb9c70" providerId="AD" clId="Web-{C2615B35-72AA-4BDF-BB93-AE34F96593E6}" dt="2024-03-29T13:20:36.216" v="182"/>
        <pc:sldMkLst>
          <pc:docMk/>
          <pc:sldMk cId="3320962117" sldId="324"/>
        </pc:sldMkLst>
      </pc:sldChg>
      <pc:sldChg chg="addSp delSp modSp new">
        <pc:chgData name="Heather Ording" userId="S::ordingh@newpaltz.edu::bea41ddc-a4fc-4030-bdc5-98c349cb9c70" providerId="AD" clId="Web-{C2615B35-72AA-4BDF-BB93-AE34F96593E6}" dt="2024-03-29T13:46:25.049" v="212" actId="14100"/>
        <pc:sldMkLst>
          <pc:docMk/>
          <pc:sldMk cId="3721642198" sldId="325"/>
        </pc:sldMkLst>
        <pc:spChg chg="del">
          <ac:chgData name="Heather Ording" userId="S::ordingh@newpaltz.edu::bea41ddc-a4fc-4030-bdc5-98c349cb9c70" providerId="AD" clId="Web-{C2615B35-72AA-4BDF-BB93-AE34F96593E6}" dt="2024-03-29T13:42:28.809" v="204"/>
          <ac:spMkLst>
            <pc:docMk/>
            <pc:sldMk cId="3721642198" sldId="325"/>
            <ac:spMk id="2" creationId="{0967F45C-02BC-F936-7C3A-05DA52AB2FDB}"/>
          </ac:spMkLst>
        </pc:spChg>
        <pc:spChg chg="del">
          <ac:chgData name="Heather Ording" userId="S::ordingh@newpaltz.edu::bea41ddc-a4fc-4030-bdc5-98c349cb9c70" providerId="AD" clId="Web-{C2615B35-72AA-4BDF-BB93-AE34F96593E6}" dt="2024-03-29T13:32:29.155" v="195"/>
          <ac:spMkLst>
            <pc:docMk/>
            <pc:sldMk cId="3721642198" sldId="325"/>
            <ac:spMk id="3" creationId="{1FEE78E7-D5AC-0890-AE4E-A8028B7945D5}"/>
          </ac:spMkLst>
        </pc:spChg>
        <pc:spChg chg="add del mod">
          <ac:chgData name="Heather Ording" userId="S::ordingh@newpaltz.edu::bea41ddc-a4fc-4030-bdc5-98c349cb9c70" providerId="AD" clId="Web-{C2615B35-72AA-4BDF-BB93-AE34F96593E6}" dt="2024-03-29T13:42:58.044" v="205"/>
          <ac:spMkLst>
            <pc:docMk/>
            <pc:sldMk cId="3721642198" sldId="325"/>
            <ac:spMk id="6" creationId="{16D8B78E-954D-47E7-273A-B91FDAA99373}"/>
          </ac:spMkLst>
        </pc:spChg>
        <pc:picChg chg="add del mod ord">
          <ac:chgData name="Heather Ording" userId="S::ordingh@newpaltz.edu::bea41ddc-a4fc-4030-bdc5-98c349cb9c70" providerId="AD" clId="Web-{C2615B35-72AA-4BDF-BB93-AE34F96593E6}" dt="2024-03-29T13:42:24.949" v="203"/>
          <ac:picMkLst>
            <pc:docMk/>
            <pc:sldMk cId="3721642198" sldId="325"/>
            <ac:picMk id="4" creationId="{3B0664DF-6C8F-C58E-64F0-EBEAE3533BE8}"/>
          </ac:picMkLst>
        </pc:picChg>
        <pc:picChg chg="add mod ord">
          <ac:chgData name="Heather Ording" userId="S::ordingh@newpaltz.edu::bea41ddc-a4fc-4030-bdc5-98c349cb9c70" providerId="AD" clId="Web-{C2615B35-72AA-4BDF-BB93-AE34F96593E6}" dt="2024-03-29T13:46:25.049" v="212" actId="14100"/>
          <ac:picMkLst>
            <pc:docMk/>
            <pc:sldMk cId="3721642198" sldId="325"/>
            <ac:picMk id="7" creationId="{62445A49-F0F8-11E2-0D04-70F9B3396E84}"/>
          </ac:picMkLst>
        </pc:picChg>
      </pc:sldChg>
      <pc:sldChg chg="new del">
        <pc:chgData name="Heather Ording" userId="S::ordingh@newpaltz.edu::bea41ddc-a4fc-4030-bdc5-98c349cb9c70" providerId="AD" clId="Web-{C2615B35-72AA-4BDF-BB93-AE34F96593E6}" dt="2024-03-29T14:19:19.440" v="224"/>
        <pc:sldMkLst>
          <pc:docMk/>
          <pc:sldMk cId="184948532" sldId="326"/>
        </pc:sldMkLst>
      </pc:sldChg>
      <pc:sldChg chg="addSp delSp modSp new">
        <pc:chgData name="Heather Ording" userId="S::ordingh@newpaltz.edu::bea41ddc-a4fc-4030-bdc5-98c349cb9c70" providerId="AD" clId="Web-{C2615B35-72AA-4BDF-BB93-AE34F96593E6}" dt="2024-03-29T14:26:30.907" v="313" actId="1076"/>
        <pc:sldMkLst>
          <pc:docMk/>
          <pc:sldMk cId="3471483854" sldId="326"/>
        </pc:sldMkLst>
        <pc:spChg chg="mod">
          <ac:chgData name="Heather Ording" userId="S::ordingh@newpaltz.edu::bea41ddc-a4fc-4030-bdc5-98c349cb9c70" providerId="AD" clId="Web-{C2615B35-72AA-4BDF-BB93-AE34F96593E6}" dt="2024-03-29T14:26:16.141" v="305" actId="20577"/>
          <ac:spMkLst>
            <pc:docMk/>
            <pc:sldMk cId="3471483854" sldId="326"/>
            <ac:spMk id="2" creationId="{864C5520-E30C-7260-78F8-F372923A2329}"/>
          </ac:spMkLst>
        </pc:spChg>
        <pc:spChg chg="del">
          <ac:chgData name="Heather Ording" userId="S::ordingh@newpaltz.edu::bea41ddc-a4fc-4030-bdc5-98c349cb9c70" providerId="AD" clId="Web-{C2615B35-72AA-4BDF-BB93-AE34F96593E6}" dt="2024-03-29T14:23:35.479" v="253"/>
          <ac:spMkLst>
            <pc:docMk/>
            <pc:sldMk cId="3471483854" sldId="326"/>
            <ac:spMk id="3" creationId="{868CD358-C41D-D7F5-148B-89B11B653CD2}"/>
          </ac:spMkLst>
        </pc:spChg>
        <pc:spChg chg="add mod">
          <ac:chgData name="Heather Ording" userId="S::ordingh@newpaltz.edu::bea41ddc-a4fc-4030-bdc5-98c349cb9c70" providerId="AD" clId="Web-{C2615B35-72AA-4BDF-BB93-AE34F96593E6}" dt="2024-03-29T14:26:30.907" v="313" actId="1076"/>
          <ac:spMkLst>
            <pc:docMk/>
            <pc:sldMk cId="3471483854" sldId="326"/>
            <ac:spMk id="6" creationId="{59636440-F1AE-0FC7-2DE3-C76FBC192E9E}"/>
          </ac:spMkLst>
        </pc:spChg>
        <pc:picChg chg="add del mod ord">
          <ac:chgData name="Heather Ording" userId="S::ordingh@newpaltz.edu::bea41ddc-a4fc-4030-bdc5-98c349cb9c70" providerId="AD" clId="Web-{C2615B35-72AA-4BDF-BB93-AE34F96593E6}" dt="2024-03-29T14:23:37.183" v="254"/>
          <ac:picMkLst>
            <pc:docMk/>
            <pc:sldMk cId="3471483854" sldId="326"/>
            <ac:picMk id="4" creationId="{C7B546FE-8234-15D1-0E45-489F3FC5AE29}"/>
          </ac:picMkLst>
        </pc:picChg>
      </pc:sldChg>
      <pc:sldChg chg="modSp new">
        <pc:chgData name="Heather Ording" userId="S::ordingh@newpaltz.edu::bea41ddc-a4fc-4030-bdc5-98c349cb9c70" providerId="AD" clId="Web-{C2615B35-72AA-4BDF-BB93-AE34F96593E6}" dt="2024-03-29T14:30:40.228" v="349" actId="1076"/>
        <pc:sldMkLst>
          <pc:docMk/>
          <pc:sldMk cId="3099714090" sldId="327"/>
        </pc:sldMkLst>
        <pc:spChg chg="mod">
          <ac:chgData name="Heather Ording" userId="S::ordingh@newpaltz.edu::bea41ddc-a4fc-4030-bdc5-98c349cb9c70" providerId="AD" clId="Web-{C2615B35-72AA-4BDF-BB93-AE34F96593E6}" dt="2024-03-29T14:24:36.403" v="270" actId="20577"/>
          <ac:spMkLst>
            <pc:docMk/>
            <pc:sldMk cId="3099714090" sldId="327"/>
            <ac:spMk id="2" creationId="{B11154B1-EB12-1F38-1D4F-6BCA9D3444D5}"/>
          </ac:spMkLst>
        </pc:spChg>
        <pc:spChg chg="mod">
          <ac:chgData name="Heather Ording" userId="S::ordingh@newpaltz.edu::bea41ddc-a4fc-4030-bdc5-98c349cb9c70" providerId="AD" clId="Web-{C2615B35-72AA-4BDF-BB93-AE34F96593E6}" dt="2024-03-29T14:30:40.228" v="349" actId="1076"/>
          <ac:spMkLst>
            <pc:docMk/>
            <pc:sldMk cId="3099714090" sldId="327"/>
            <ac:spMk id="3" creationId="{BD100BBC-EBB5-F409-6D59-F27DF1A0E5D4}"/>
          </ac:spMkLst>
        </pc:spChg>
      </pc:sldChg>
      <pc:sldChg chg="modSp add del replId">
        <pc:chgData name="Heather Ording" userId="S::ordingh@newpaltz.edu::bea41ddc-a4fc-4030-bdc5-98c349cb9c70" providerId="AD" clId="Web-{C2615B35-72AA-4BDF-BB93-AE34F96593E6}" dt="2024-03-29T15:03:57.908" v="394"/>
        <pc:sldMkLst>
          <pc:docMk/>
          <pc:sldMk cId="146958947" sldId="328"/>
        </pc:sldMkLst>
        <pc:spChg chg="mod">
          <ac:chgData name="Heather Ording" userId="S::ordingh@newpaltz.edu::bea41ddc-a4fc-4030-bdc5-98c349cb9c70" providerId="AD" clId="Web-{C2615B35-72AA-4BDF-BB93-AE34F96593E6}" dt="2024-03-29T15:03:55.174" v="393" actId="20577"/>
          <ac:spMkLst>
            <pc:docMk/>
            <pc:sldMk cId="146958947" sldId="328"/>
            <ac:spMk id="3" creationId="{081826E9-E84B-C5C4-832A-45626CB48F95}"/>
          </ac:spMkLst>
        </pc:spChg>
      </pc:sldChg>
      <pc:sldChg chg="modSp new">
        <pc:chgData name="Heather Ording" userId="S::ordingh@newpaltz.edu::bea41ddc-a4fc-4030-bdc5-98c349cb9c70" providerId="AD" clId="Web-{C2615B35-72AA-4BDF-BB93-AE34F96593E6}" dt="2024-03-29T15:05:20.382" v="444" actId="20577"/>
        <pc:sldMkLst>
          <pc:docMk/>
          <pc:sldMk cId="4227965833" sldId="328"/>
        </pc:sldMkLst>
        <pc:spChg chg="mod">
          <ac:chgData name="Heather Ording" userId="S::ordingh@newpaltz.edu::bea41ddc-a4fc-4030-bdc5-98c349cb9c70" providerId="AD" clId="Web-{C2615B35-72AA-4BDF-BB93-AE34F96593E6}" dt="2024-03-29T15:05:20.382" v="444" actId="20577"/>
          <ac:spMkLst>
            <pc:docMk/>
            <pc:sldMk cId="4227965833" sldId="328"/>
            <ac:spMk id="2" creationId="{04F87DA6-4E70-A9D6-EEED-0840E789791D}"/>
          </ac:spMkLst>
        </pc:spChg>
      </pc:sldChg>
    </pc:docChg>
  </pc:docChgLst>
  <pc:docChgLst>
    <pc:chgData name="Heather Ording" userId="S::ordingh@newpaltz.edu::bea41ddc-a4fc-4030-bdc5-98c349cb9c70" providerId="AD" clId="Web-{CBDEA163-DF9A-3AB3-A585-C8503FB0E402}"/>
    <pc:docChg chg="mod addSld delSld modSld">
      <pc:chgData name="Heather Ording" userId="S::ordingh@newpaltz.edu::bea41ddc-a4fc-4030-bdc5-98c349cb9c70" providerId="AD" clId="Web-{CBDEA163-DF9A-3AB3-A585-C8503FB0E402}" dt="2024-04-01T14:49:59.476" v="29" actId="14100"/>
      <pc:docMkLst>
        <pc:docMk/>
      </pc:docMkLst>
      <pc:sldChg chg="addSp modSp addCm">
        <pc:chgData name="Heather Ording" userId="S::ordingh@newpaltz.edu::bea41ddc-a4fc-4030-bdc5-98c349cb9c70" providerId="AD" clId="Web-{CBDEA163-DF9A-3AB3-A585-C8503FB0E402}" dt="2024-04-01T14:49:59.476" v="29" actId="14100"/>
        <pc:sldMkLst>
          <pc:docMk/>
          <pc:sldMk cId="1265092682" sldId="316"/>
        </pc:sldMkLst>
        <pc:picChg chg="add mod">
          <ac:chgData name="Heather Ording" userId="S::ordingh@newpaltz.edu::bea41ddc-a4fc-4030-bdc5-98c349cb9c70" providerId="AD" clId="Web-{CBDEA163-DF9A-3AB3-A585-C8503FB0E402}" dt="2024-04-01T14:49:59.476" v="29" actId="14100"/>
          <ac:picMkLst>
            <pc:docMk/>
            <pc:sldMk cId="1265092682" sldId="316"/>
            <ac:picMk id="2" creationId="{57399423-44DB-41E5-C101-0D401C3C952B}"/>
          </ac:picMkLst>
        </pc:picChg>
        <pc:extLst>
          <p:ext xmlns:p="http://schemas.openxmlformats.org/presentationml/2006/main" uri="{D6D511B9-2390-475A-947B-AFAB55BFBCF1}">
            <pc226:cmChg xmlns:pc226="http://schemas.microsoft.com/office/powerpoint/2022/06/main/command" chg="add">
              <pc226:chgData name="Heather Ording" userId="S::ordingh@newpaltz.edu::bea41ddc-a4fc-4030-bdc5-98c349cb9c70" providerId="AD" clId="Web-{CBDEA163-DF9A-3AB3-A585-C8503FB0E402}" dt="2024-04-01T14:49:50.382" v="27"/>
              <pc2:cmMkLst xmlns:pc2="http://schemas.microsoft.com/office/powerpoint/2019/9/main/command">
                <pc:docMk/>
                <pc:sldMk cId="1265092682" sldId="316"/>
                <pc2:cmMk id="{2B063C8F-A106-4246-A9F0-37C3A97C87E0}"/>
              </pc2:cmMkLst>
            </pc226:cmChg>
          </p:ext>
        </pc:extLst>
      </pc:sldChg>
      <pc:sldChg chg="modSp">
        <pc:chgData name="Heather Ording" userId="S::ordingh@newpaltz.edu::bea41ddc-a4fc-4030-bdc5-98c349cb9c70" providerId="AD" clId="Web-{CBDEA163-DF9A-3AB3-A585-C8503FB0E402}" dt="2024-04-01T12:48:43.753" v="11" actId="20577"/>
        <pc:sldMkLst>
          <pc:docMk/>
          <pc:sldMk cId="2367879953" sldId="324"/>
        </pc:sldMkLst>
        <pc:spChg chg="mod">
          <ac:chgData name="Heather Ording" userId="S::ordingh@newpaltz.edu::bea41ddc-a4fc-4030-bdc5-98c349cb9c70" providerId="AD" clId="Web-{CBDEA163-DF9A-3AB3-A585-C8503FB0E402}" dt="2024-04-01T12:48:43.753" v="11" actId="20577"/>
          <ac:spMkLst>
            <pc:docMk/>
            <pc:sldMk cId="2367879953" sldId="324"/>
            <ac:spMk id="3" creationId="{081826E9-E84B-C5C4-832A-45626CB48F95}"/>
          </ac:spMkLst>
        </pc:spChg>
      </pc:sldChg>
      <pc:sldChg chg="addSp delSp modSp new mod modClrScheme addCm chgLayout">
        <pc:chgData name="Heather Ording" userId="S::ordingh@newpaltz.edu::bea41ddc-a4fc-4030-bdc5-98c349cb9c70" providerId="AD" clId="Web-{CBDEA163-DF9A-3AB3-A585-C8503FB0E402}" dt="2024-04-01T13:05:39.482" v="24"/>
        <pc:sldMkLst>
          <pc:docMk/>
          <pc:sldMk cId="2018218327" sldId="328"/>
        </pc:sldMkLst>
        <pc:spChg chg="del">
          <ac:chgData name="Heather Ording" userId="S::ordingh@newpaltz.edu::bea41ddc-a4fc-4030-bdc5-98c349cb9c70" providerId="AD" clId="Web-{CBDEA163-DF9A-3AB3-A585-C8503FB0E402}" dt="2024-04-01T12:54:27.298" v="17"/>
          <ac:spMkLst>
            <pc:docMk/>
            <pc:sldMk cId="2018218327" sldId="328"/>
            <ac:spMk id="2" creationId="{0CBFE05D-ED1E-43A5-8642-8FA611DF76BB}"/>
          </ac:spMkLst>
        </pc:spChg>
        <pc:spChg chg="del">
          <ac:chgData name="Heather Ording" userId="S::ordingh@newpaltz.edu::bea41ddc-a4fc-4030-bdc5-98c349cb9c70" providerId="AD" clId="Web-{CBDEA163-DF9A-3AB3-A585-C8503FB0E402}" dt="2024-04-01T12:54:22.360" v="14"/>
          <ac:spMkLst>
            <pc:docMk/>
            <pc:sldMk cId="2018218327" sldId="328"/>
            <ac:spMk id="3" creationId="{A19BCDD3-A38D-573E-3158-A4E697477D07}"/>
          </ac:spMkLst>
        </pc:spChg>
        <pc:spChg chg="del">
          <ac:chgData name="Heather Ording" userId="S::ordingh@newpaltz.edu::bea41ddc-a4fc-4030-bdc5-98c349cb9c70" providerId="AD" clId="Web-{CBDEA163-DF9A-3AB3-A585-C8503FB0E402}" dt="2024-04-01T12:54:25.282" v="16"/>
          <ac:spMkLst>
            <pc:docMk/>
            <pc:sldMk cId="2018218327" sldId="328"/>
            <ac:spMk id="4" creationId="{5E37303C-D4DA-D43F-1649-3B0033DA3B57}"/>
          </ac:spMkLst>
        </pc:spChg>
        <pc:spChg chg="add mod ord">
          <ac:chgData name="Heather Ording" userId="S::ordingh@newpaltz.edu::bea41ddc-a4fc-4030-bdc5-98c349cb9c70" providerId="AD" clId="Web-{CBDEA163-DF9A-3AB3-A585-C8503FB0E402}" dt="2024-04-01T12:54:50.908" v="22"/>
          <ac:spMkLst>
            <pc:docMk/>
            <pc:sldMk cId="2018218327" sldId="328"/>
            <ac:spMk id="6" creationId="{A7C8AC2D-ED7A-0A2A-810A-C9C34F4C8F28}"/>
          </ac:spMkLst>
        </pc:spChg>
        <pc:spChg chg="add mod ord">
          <ac:chgData name="Heather Ording" userId="S::ordingh@newpaltz.edu::bea41ddc-a4fc-4030-bdc5-98c349cb9c70" providerId="AD" clId="Web-{CBDEA163-DF9A-3AB3-A585-C8503FB0E402}" dt="2024-04-01T12:54:50.908" v="22"/>
          <ac:spMkLst>
            <pc:docMk/>
            <pc:sldMk cId="2018218327" sldId="328"/>
            <ac:spMk id="7" creationId="{98AE2407-B31C-21DC-6F11-B254F19CAA3A}"/>
          </ac:spMkLst>
        </pc:spChg>
        <pc:picChg chg="add mod ord">
          <ac:chgData name="Heather Ording" userId="S::ordingh@newpaltz.edu::bea41ddc-a4fc-4030-bdc5-98c349cb9c70" providerId="AD" clId="Web-{CBDEA163-DF9A-3AB3-A585-C8503FB0E402}" dt="2024-04-01T12:54:50.908" v="22"/>
          <ac:picMkLst>
            <pc:docMk/>
            <pc:sldMk cId="2018218327" sldId="328"/>
            <ac:picMk id="5" creationId="{7FF189C7-F617-1E04-A667-6672615D2E11}"/>
          </ac:picMkLst>
        </pc:picChg>
        <pc:extLst>
          <p:ext xmlns:p="http://schemas.openxmlformats.org/presentationml/2006/main" uri="{D6D511B9-2390-475A-947B-AFAB55BFBCF1}">
            <pc226:cmChg xmlns:pc226="http://schemas.microsoft.com/office/powerpoint/2022/06/main/command" chg="add">
              <pc226:chgData name="Heather Ording" userId="S::ordingh@newpaltz.edu::bea41ddc-a4fc-4030-bdc5-98c349cb9c70" providerId="AD" clId="Web-{CBDEA163-DF9A-3AB3-A585-C8503FB0E402}" dt="2024-04-01T13:05:39.482" v="24"/>
              <pc2:cmMkLst xmlns:pc2="http://schemas.microsoft.com/office/powerpoint/2019/9/main/command">
                <pc:docMk/>
                <pc:sldMk cId="2018218327" sldId="328"/>
                <pc2:cmMk id="{8264BF9E-C936-4610-91BD-3AF7ADE50EF7}"/>
              </pc2:cmMkLst>
            </pc226:cmChg>
          </p:ext>
        </pc:extLst>
      </pc:sldChg>
      <pc:sldChg chg="del">
        <pc:chgData name="Heather Ording" userId="S::ordingh@newpaltz.edu::bea41ddc-a4fc-4030-bdc5-98c349cb9c70" providerId="AD" clId="Web-{CBDEA163-DF9A-3AB3-A585-C8503FB0E402}" dt="2024-04-01T12:48:52.441" v="12"/>
        <pc:sldMkLst>
          <pc:docMk/>
          <pc:sldMk cId="4227965833" sldId="328"/>
        </pc:sldMkLst>
      </pc:sldChg>
    </pc:docChg>
  </pc:docChgLst>
  <pc:docChgLst>
    <pc:chgData name="Heather Ording" userId="S::ordingh@newpaltz.edu::bea41ddc-a4fc-4030-bdc5-98c349cb9c70" providerId="AD" clId="Web-{AB3FF1C0-5C3E-1058-7796-AFC7F0BF3BB6}"/>
    <pc:docChg chg="addSld delSld modSld sldOrd">
      <pc:chgData name="Heather Ording" userId="S::ordingh@newpaltz.edu::bea41ddc-a4fc-4030-bdc5-98c349cb9c70" providerId="AD" clId="Web-{AB3FF1C0-5C3E-1058-7796-AFC7F0BF3BB6}" dt="2024-03-11T14:25:09.035" v="168"/>
      <pc:docMkLst>
        <pc:docMk/>
      </pc:docMkLst>
      <pc:sldChg chg="addSp modSp">
        <pc:chgData name="Heather Ording" userId="S::ordingh@newpaltz.edu::bea41ddc-a4fc-4030-bdc5-98c349cb9c70" providerId="AD" clId="Web-{AB3FF1C0-5C3E-1058-7796-AFC7F0BF3BB6}" dt="2024-03-11T14:10:16.836" v="15" actId="20577"/>
        <pc:sldMkLst>
          <pc:docMk/>
          <pc:sldMk cId="2259308896" sldId="256"/>
        </pc:sldMkLst>
        <pc:spChg chg="mod">
          <ac:chgData name="Heather Ording" userId="S::ordingh@newpaltz.edu::bea41ddc-a4fc-4030-bdc5-98c349cb9c70" providerId="AD" clId="Web-{AB3FF1C0-5C3E-1058-7796-AFC7F0BF3BB6}" dt="2024-03-11T14:10:16.836" v="15" actId="20577"/>
          <ac:spMkLst>
            <pc:docMk/>
            <pc:sldMk cId="2259308896" sldId="256"/>
            <ac:spMk id="2" creationId="{51DF3D98-3C30-4CFC-8643-C81E829C8C25}"/>
          </ac:spMkLst>
        </pc:spChg>
        <pc:spChg chg="add mod">
          <ac:chgData name="Heather Ording" userId="S::ordingh@newpaltz.edu::bea41ddc-a4fc-4030-bdc5-98c349cb9c70" providerId="AD" clId="Web-{AB3FF1C0-5C3E-1058-7796-AFC7F0BF3BB6}" dt="2024-03-11T14:10:03.960" v="11" actId="1076"/>
          <ac:spMkLst>
            <pc:docMk/>
            <pc:sldMk cId="2259308896" sldId="256"/>
            <ac:spMk id="3" creationId="{09823BB4-263E-9E35-4F8E-1BF110D19CA5}"/>
          </ac:spMkLst>
        </pc:spChg>
      </pc:sldChg>
      <pc:sldChg chg="modSp">
        <pc:chgData name="Heather Ording" userId="S::ordingh@newpaltz.edu::bea41ddc-a4fc-4030-bdc5-98c349cb9c70" providerId="AD" clId="Web-{AB3FF1C0-5C3E-1058-7796-AFC7F0BF3BB6}" dt="2024-03-11T14:12:03.355" v="29" actId="20577"/>
        <pc:sldMkLst>
          <pc:docMk/>
          <pc:sldMk cId="1325608595" sldId="257"/>
        </pc:sldMkLst>
        <pc:spChg chg="mod">
          <ac:chgData name="Heather Ording" userId="S::ordingh@newpaltz.edu::bea41ddc-a4fc-4030-bdc5-98c349cb9c70" providerId="AD" clId="Web-{AB3FF1C0-5C3E-1058-7796-AFC7F0BF3BB6}" dt="2024-03-11T14:12:03.355" v="29" actId="20577"/>
          <ac:spMkLst>
            <pc:docMk/>
            <pc:sldMk cId="1325608595" sldId="257"/>
            <ac:spMk id="3" creationId="{22788C46-D0BC-4307-AE55-7601A139E7CB}"/>
          </ac:spMkLst>
        </pc:spChg>
      </pc:sldChg>
      <pc:sldChg chg="modSp">
        <pc:chgData name="Heather Ording" userId="S::ordingh@newpaltz.edu::bea41ddc-a4fc-4030-bdc5-98c349cb9c70" providerId="AD" clId="Web-{AB3FF1C0-5C3E-1058-7796-AFC7F0BF3BB6}" dt="2024-03-11T14:12:13.089" v="33" actId="20577"/>
        <pc:sldMkLst>
          <pc:docMk/>
          <pc:sldMk cId="3662677160" sldId="286"/>
        </pc:sldMkLst>
        <pc:spChg chg="mod">
          <ac:chgData name="Heather Ording" userId="S::ordingh@newpaltz.edu::bea41ddc-a4fc-4030-bdc5-98c349cb9c70" providerId="AD" clId="Web-{AB3FF1C0-5C3E-1058-7796-AFC7F0BF3BB6}" dt="2024-03-11T14:12:13.089" v="33" actId="20577"/>
          <ac:spMkLst>
            <pc:docMk/>
            <pc:sldMk cId="3662677160" sldId="286"/>
            <ac:spMk id="2" creationId="{6F148DD4-4828-CE87-0C5C-42BE175E8DA5}"/>
          </ac:spMkLst>
        </pc:spChg>
      </pc:sldChg>
      <pc:sldChg chg="del">
        <pc:chgData name="Heather Ording" userId="S::ordingh@newpaltz.edu::bea41ddc-a4fc-4030-bdc5-98c349cb9c70" providerId="AD" clId="Web-{AB3FF1C0-5C3E-1058-7796-AFC7F0BF3BB6}" dt="2024-03-11T14:18:49.305" v="137"/>
        <pc:sldMkLst>
          <pc:docMk/>
          <pc:sldMk cId="779750606" sldId="288"/>
        </pc:sldMkLst>
      </pc:sldChg>
      <pc:sldChg chg="del">
        <pc:chgData name="Heather Ording" userId="S::ordingh@newpaltz.edu::bea41ddc-a4fc-4030-bdc5-98c349cb9c70" providerId="AD" clId="Web-{AB3FF1C0-5C3E-1058-7796-AFC7F0BF3BB6}" dt="2024-03-11T14:18:50.055" v="138"/>
        <pc:sldMkLst>
          <pc:docMk/>
          <pc:sldMk cId="2529338794" sldId="289"/>
        </pc:sldMkLst>
      </pc:sldChg>
      <pc:sldChg chg="del">
        <pc:chgData name="Heather Ording" userId="S::ordingh@newpaltz.edu::bea41ddc-a4fc-4030-bdc5-98c349cb9c70" providerId="AD" clId="Web-{AB3FF1C0-5C3E-1058-7796-AFC7F0BF3BB6}" dt="2024-03-11T14:18:52.117" v="140"/>
        <pc:sldMkLst>
          <pc:docMk/>
          <pc:sldMk cId="1265939620" sldId="290"/>
        </pc:sldMkLst>
      </pc:sldChg>
      <pc:sldChg chg="del">
        <pc:chgData name="Heather Ording" userId="S::ordingh@newpaltz.edu::bea41ddc-a4fc-4030-bdc5-98c349cb9c70" providerId="AD" clId="Web-{AB3FF1C0-5C3E-1058-7796-AFC7F0BF3BB6}" dt="2024-03-11T14:18:52.836" v="141"/>
        <pc:sldMkLst>
          <pc:docMk/>
          <pc:sldMk cId="2652102883" sldId="291"/>
        </pc:sldMkLst>
      </pc:sldChg>
      <pc:sldChg chg="del">
        <pc:chgData name="Heather Ording" userId="S::ordingh@newpaltz.edu::bea41ddc-a4fc-4030-bdc5-98c349cb9c70" providerId="AD" clId="Web-{AB3FF1C0-5C3E-1058-7796-AFC7F0BF3BB6}" dt="2024-03-11T14:18:54.352" v="142"/>
        <pc:sldMkLst>
          <pc:docMk/>
          <pc:sldMk cId="362649583" sldId="292"/>
        </pc:sldMkLst>
      </pc:sldChg>
      <pc:sldChg chg="del">
        <pc:chgData name="Heather Ording" userId="S::ordingh@newpaltz.edu::bea41ddc-a4fc-4030-bdc5-98c349cb9c70" providerId="AD" clId="Web-{AB3FF1C0-5C3E-1058-7796-AFC7F0BF3BB6}" dt="2024-03-11T14:18:55.274" v="144"/>
        <pc:sldMkLst>
          <pc:docMk/>
          <pc:sldMk cId="853261029" sldId="294"/>
        </pc:sldMkLst>
      </pc:sldChg>
      <pc:sldChg chg="del">
        <pc:chgData name="Heather Ording" userId="S::ordingh@newpaltz.edu::bea41ddc-a4fc-4030-bdc5-98c349cb9c70" providerId="AD" clId="Web-{AB3FF1C0-5C3E-1058-7796-AFC7F0BF3BB6}" dt="2024-03-11T14:18:54.492" v="143"/>
        <pc:sldMkLst>
          <pc:docMk/>
          <pc:sldMk cId="907915534" sldId="295"/>
        </pc:sldMkLst>
      </pc:sldChg>
      <pc:sldChg chg="modSp">
        <pc:chgData name="Heather Ording" userId="S::ordingh@newpaltz.edu::bea41ddc-a4fc-4030-bdc5-98c349cb9c70" providerId="AD" clId="Web-{AB3FF1C0-5C3E-1058-7796-AFC7F0BF3BB6}" dt="2024-03-11T14:19:00.071" v="146" actId="20577"/>
        <pc:sldMkLst>
          <pc:docMk/>
          <pc:sldMk cId="1609673525" sldId="296"/>
        </pc:sldMkLst>
        <pc:spChg chg="mod">
          <ac:chgData name="Heather Ording" userId="S::ordingh@newpaltz.edu::bea41ddc-a4fc-4030-bdc5-98c349cb9c70" providerId="AD" clId="Web-{AB3FF1C0-5C3E-1058-7796-AFC7F0BF3BB6}" dt="2024-03-11T14:19:00.071" v="146" actId="20577"/>
          <ac:spMkLst>
            <pc:docMk/>
            <pc:sldMk cId="1609673525" sldId="296"/>
            <ac:spMk id="5" creationId="{67BB04B7-47A4-741B-59E0-F0E6F2126E8F}"/>
          </ac:spMkLst>
        </pc:spChg>
      </pc:sldChg>
      <pc:sldChg chg="del">
        <pc:chgData name="Heather Ording" userId="S::ordingh@newpaltz.edu::bea41ddc-a4fc-4030-bdc5-98c349cb9c70" providerId="AD" clId="Web-{AB3FF1C0-5C3E-1058-7796-AFC7F0BF3BB6}" dt="2024-03-11T14:18:51.258" v="139"/>
        <pc:sldMkLst>
          <pc:docMk/>
          <pc:sldMk cId="4117153350" sldId="297"/>
        </pc:sldMkLst>
      </pc:sldChg>
      <pc:sldChg chg="del">
        <pc:chgData name="Heather Ording" userId="S::ordingh@newpaltz.edu::bea41ddc-a4fc-4030-bdc5-98c349cb9c70" providerId="AD" clId="Web-{AB3FF1C0-5C3E-1058-7796-AFC7F0BF3BB6}" dt="2024-03-11T14:18:56.617" v="145"/>
        <pc:sldMkLst>
          <pc:docMk/>
          <pc:sldMk cId="1678163377" sldId="298"/>
        </pc:sldMkLst>
      </pc:sldChg>
      <pc:sldChg chg="modSp add replId">
        <pc:chgData name="Heather Ording" userId="S::ordingh@newpaltz.edu::bea41ddc-a4fc-4030-bdc5-98c349cb9c70" providerId="AD" clId="Web-{AB3FF1C0-5C3E-1058-7796-AFC7F0BF3BB6}" dt="2024-03-11T14:12:23.637" v="39" actId="20577"/>
        <pc:sldMkLst>
          <pc:docMk/>
          <pc:sldMk cId="3856767564" sldId="299"/>
        </pc:sldMkLst>
        <pc:spChg chg="mod">
          <ac:chgData name="Heather Ording" userId="S::ordingh@newpaltz.edu::bea41ddc-a4fc-4030-bdc5-98c349cb9c70" providerId="AD" clId="Web-{AB3FF1C0-5C3E-1058-7796-AFC7F0BF3BB6}" dt="2024-03-11T14:12:23.637" v="39" actId="20577"/>
          <ac:spMkLst>
            <pc:docMk/>
            <pc:sldMk cId="3856767564" sldId="299"/>
            <ac:spMk id="2" creationId="{6F148DD4-4828-CE87-0C5C-42BE175E8DA5}"/>
          </ac:spMkLst>
        </pc:spChg>
      </pc:sldChg>
      <pc:sldChg chg="modSp add replId">
        <pc:chgData name="Heather Ording" userId="S::ordingh@newpaltz.edu::bea41ddc-a4fc-4030-bdc5-98c349cb9c70" providerId="AD" clId="Web-{AB3FF1C0-5C3E-1058-7796-AFC7F0BF3BB6}" dt="2024-03-11T14:12:31.668" v="41" actId="20577"/>
        <pc:sldMkLst>
          <pc:docMk/>
          <pc:sldMk cId="389947772" sldId="300"/>
        </pc:sldMkLst>
        <pc:spChg chg="mod">
          <ac:chgData name="Heather Ording" userId="S::ordingh@newpaltz.edu::bea41ddc-a4fc-4030-bdc5-98c349cb9c70" providerId="AD" clId="Web-{AB3FF1C0-5C3E-1058-7796-AFC7F0BF3BB6}" dt="2024-03-11T14:12:31.668" v="41" actId="20577"/>
          <ac:spMkLst>
            <pc:docMk/>
            <pc:sldMk cId="389947772" sldId="300"/>
            <ac:spMk id="2" creationId="{6F148DD4-4828-CE87-0C5C-42BE175E8DA5}"/>
          </ac:spMkLst>
        </pc:spChg>
      </pc:sldChg>
      <pc:sldChg chg="modSp new">
        <pc:chgData name="Heather Ording" userId="S::ordingh@newpaltz.edu::bea41ddc-a4fc-4030-bdc5-98c349cb9c70" providerId="AD" clId="Web-{AB3FF1C0-5C3E-1058-7796-AFC7F0BF3BB6}" dt="2024-03-11T14:13:03.450" v="50" actId="20577"/>
        <pc:sldMkLst>
          <pc:docMk/>
          <pc:sldMk cId="191221592" sldId="301"/>
        </pc:sldMkLst>
        <pc:spChg chg="mod">
          <ac:chgData name="Heather Ording" userId="S::ordingh@newpaltz.edu::bea41ddc-a4fc-4030-bdc5-98c349cb9c70" providerId="AD" clId="Web-{AB3FF1C0-5C3E-1058-7796-AFC7F0BF3BB6}" dt="2024-03-11T14:13:03.450" v="50" actId="20577"/>
          <ac:spMkLst>
            <pc:docMk/>
            <pc:sldMk cId="191221592" sldId="301"/>
            <ac:spMk id="2" creationId="{ECE0FE57-A2B6-9955-D86F-9ECA8BA6F156}"/>
          </ac:spMkLst>
        </pc:spChg>
      </pc:sldChg>
      <pc:sldChg chg="modSp add replId">
        <pc:chgData name="Heather Ording" userId="S::ordingh@newpaltz.edu::bea41ddc-a4fc-4030-bdc5-98c349cb9c70" providerId="AD" clId="Web-{AB3FF1C0-5C3E-1058-7796-AFC7F0BF3BB6}" dt="2024-03-11T14:12:51.434" v="45" actId="20577"/>
        <pc:sldMkLst>
          <pc:docMk/>
          <pc:sldMk cId="3683567103" sldId="302"/>
        </pc:sldMkLst>
        <pc:spChg chg="mod">
          <ac:chgData name="Heather Ording" userId="S::ordingh@newpaltz.edu::bea41ddc-a4fc-4030-bdc5-98c349cb9c70" providerId="AD" clId="Web-{AB3FF1C0-5C3E-1058-7796-AFC7F0BF3BB6}" dt="2024-03-11T14:12:51.434" v="45" actId="20577"/>
          <ac:spMkLst>
            <pc:docMk/>
            <pc:sldMk cId="3683567103" sldId="302"/>
            <ac:spMk id="2" creationId="{6F148DD4-4828-CE87-0C5C-42BE175E8DA5}"/>
          </ac:spMkLst>
        </pc:spChg>
      </pc:sldChg>
      <pc:sldChg chg="modSp new">
        <pc:chgData name="Heather Ording" userId="S::ordingh@newpaltz.edu::bea41ddc-a4fc-4030-bdc5-98c349cb9c70" providerId="AD" clId="Web-{AB3FF1C0-5C3E-1058-7796-AFC7F0BF3BB6}" dt="2024-03-11T14:15:31.221" v="58" actId="20577"/>
        <pc:sldMkLst>
          <pc:docMk/>
          <pc:sldMk cId="3515849196" sldId="303"/>
        </pc:sldMkLst>
        <pc:spChg chg="mod">
          <ac:chgData name="Heather Ording" userId="S::ordingh@newpaltz.edu::bea41ddc-a4fc-4030-bdc5-98c349cb9c70" providerId="AD" clId="Web-{AB3FF1C0-5C3E-1058-7796-AFC7F0BF3BB6}" dt="2024-03-11T14:15:31.221" v="58" actId="20577"/>
          <ac:spMkLst>
            <pc:docMk/>
            <pc:sldMk cId="3515849196" sldId="303"/>
            <ac:spMk id="2" creationId="{04CED094-6438-FC5A-9950-B9DA2533F233}"/>
          </ac:spMkLst>
        </pc:spChg>
      </pc:sldChg>
      <pc:sldChg chg="new del">
        <pc:chgData name="Heather Ording" userId="S::ordingh@newpaltz.edu::bea41ddc-a4fc-4030-bdc5-98c349cb9c70" providerId="AD" clId="Web-{AB3FF1C0-5C3E-1058-7796-AFC7F0BF3BB6}" dt="2024-03-11T14:16:09.050" v="61"/>
        <pc:sldMkLst>
          <pc:docMk/>
          <pc:sldMk cId="739956663" sldId="304"/>
        </pc:sldMkLst>
      </pc:sldChg>
      <pc:sldChg chg="modSp add replId">
        <pc:chgData name="Heather Ording" userId="S::ordingh@newpaltz.edu::bea41ddc-a4fc-4030-bdc5-98c349cb9c70" providerId="AD" clId="Web-{AB3FF1C0-5C3E-1058-7796-AFC7F0BF3BB6}" dt="2024-03-11T14:16:23.316" v="82" actId="20577"/>
        <pc:sldMkLst>
          <pc:docMk/>
          <pc:sldMk cId="2633462661" sldId="305"/>
        </pc:sldMkLst>
        <pc:spChg chg="mod">
          <ac:chgData name="Heather Ording" userId="S::ordingh@newpaltz.edu::bea41ddc-a4fc-4030-bdc5-98c349cb9c70" providerId="AD" clId="Web-{AB3FF1C0-5C3E-1058-7796-AFC7F0BF3BB6}" dt="2024-03-11T14:16:23.316" v="82" actId="20577"/>
          <ac:spMkLst>
            <pc:docMk/>
            <pc:sldMk cId="2633462661" sldId="305"/>
            <ac:spMk id="3" creationId="{DAF7743C-9A64-6DD7-26EC-7870E2484D2F}"/>
          </ac:spMkLst>
        </pc:spChg>
        <pc:spChg chg="mod">
          <ac:chgData name="Heather Ording" userId="S::ordingh@newpaltz.edu::bea41ddc-a4fc-4030-bdc5-98c349cb9c70" providerId="AD" clId="Web-{AB3FF1C0-5C3E-1058-7796-AFC7F0BF3BB6}" dt="2024-03-11T14:16:18.394" v="78" actId="20577"/>
          <ac:spMkLst>
            <pc:docMk/>
            <pc:sldMk cId="2633462661" sldId="305"/>
            <ac:spMk id="5" creationId="{7FF5EE67-DE83-C00F-F31C-58A2B46234DB}"/>
          </ac:spMkLst>
        </pc:spChg>
      </pc:sldChg>
      <pc:sldChg chg="modSp add ord replId">
        <pc:chgData name="Heather Ording" userId="S::ordingh@newpaltz.edu::bea41ddc-a4fc-4030-bdc5-98c349cb9c70" providerId="AD" clId="Web-{AB3FF1C0-5C3E-1058-7796-AFC7F0BF3BB6}" dt="2024-03-11T14:16:35.769" v="89" actId="20577"/>
        <pc:sldMkLst>
          <pc:docMk/>
          <pc:sldMk cId="382046829" sldId="306"/>
        </pc:sldMkLst>
        <pc:spChg chg="mod">
          <ac:chgData name="Heather Ording" userId="S::ordingh@newpaltz.edu::bea41ddc-a4fc-4030-bdc5-98c349cb9c70" providerId="AD" clId="Web-{AB3FF1C0-5C3E-1058-7796-AFC7F0BF3BB6}" dt="2024-03-11T14:16:35.769" v="89" actId="20577"/>
          <ac:spMkLst>
            <pc:docMk/>
            <pc:sldMk cId="382046829" sldId="306"/>
            <ac:spMk id="5" creationId="{7FF5EE67-DE83-C00F-F31C-58A2B46234DB}"/>
          </ac:spMkLst>
        </pc:spChg>
      </pc:sldChg>
      <pc:sldChg chg="modSp add ord replId">
        <pc:chgData name="Heather Ording" userId="S::ordingh@newpaltz.edu::bea41ddc-a4fc-4030-bdc5-98c349cb9c70" providerId="AD" clId="Web-{AB3FF1C0-5C3E-1058-7796-AFC7F0BF3BB6}" dt="2024-03-11T14:16:47.957" v="98" actId="20577"/>
        <pc:sldMkLst>
          <pc:docMk/>
          <pc:sldMk cId="4266397827" sldId="307"/>
        </pc:sldMkLst>
        <pc:spChg chg="mod">
          <ac:chgData name="Heather Ording" userId="S::ordingh@newpaltz.edu::bea41ddc-a4fc-4030-bdc5-98c349cb9c70" providerId="AD" clId="Web-{AB3FF1C0-5C3E-1058-7796-AFC7F0BF3BB6}" dt="2024-03-11T14:16:47.957" v="98" actId="20577"/>
          <ac:spMkLst>
            <pc:docMk/>
            <pc:sldMk cId="4266397827" sldId="307"/>
            <ac:spMk id="5" creationId="{7FF5EE67-DE83-C00F-F31C-58A2B46234DB}"/>
          </ac:spMkLst>
        </pc:spChg>
      </pc:sldChg>
      <pc:sldChg chg="modSp add ord replId">
        <pc:chgData name="Heather Ording" userId="S::ordingh@newpaltz.edu::bea41ddc-a4fc-4030-bdc5-98c349cb9c70" providerId="AD" clId="Web-{AB3FF1C0-5C3E-1058-7796-AFC7F0BF3BB6}" dt="2024-03-11T14:17:06.473" v="108" actId="20577"/>
        <pc:sldMkLst>
          <pc:docMk/>
          <pc:sldMk cId="1194244583" sldId="308"/>
        </pc:sldMkLst>
        <pc:spChg chg="mod">
          <ac:chgData name="Heather Ording" userId="S::ordingh@newpaltz.edu::bea41ddc-a4fc-4030-bdc5-98c349cb9c70" providerId="AD" clId="Web-{AB3FF1C0-5C3E-1058-7796-AFC7F0BF3BB6}" dt="2024-03-11T14:17:06.473" v="108" actId="20577"/>
          <ac:spMkLst>
            <pc:docMk/>
            <pc:sldMk cId="1194244583" sldId="308"/>
            <ac:spMk id="5" creationId="{7FF5EE67-DE83-C00F-F31C-58A2B46234DB}"/>
          </ac:spMkLst>
        </pc:spChg>
      </pc:sldChg>
      <pc:sldChg chg="modSp add ord replId">
        <pc:chgData name="Heather Ording" userId="S::ordingh@newpaltz.edu::bea41ddc-a4fc-4030-bdc5-98c349cb9c70" providerId="AD" clId="Web-{AB3FF1C0-5C3E-1058-7796-AFC7F0BF3BB6}" dt="2024-03-11T14:17:24.630" v="111" actId="20577"/>
        <pc:sldMkLst>
          <pc:docMk/>
          <pc:sldMk cId="2066473095" sldId="309"/>
        </pc:sldMkLst>
        <pc:spChg chg="mod">
          <ac:chgData name="Heather Ording" userId="S::ordingh@newpaltz.edu::bea41ddc-a4fc-4030-bdc5-98c349cb9c70" providerId="AD" clId="Web-{AB3FF1C0-5C3E-1058-7796-AFC7F0BF3BB6}" dt="2024-03-11T14:17:24.630" v="111" actId="20577"/>
          <ac:spMkLst>
            <pc:docMk/>
            <pc:sldMk cId="2066473095" sldId="309"/>
            <ac:spMk id="5" creationId="{7FF5EE67-DE83-C00F-F31C-58A2B46234DB}"/>
          </ac:spMkLst>
        </pc:spChg>
      </pc:sldChg>
      <pc:sldChg chg="modSp add ord replId">
        <pc:chgData name="Heather Ording" userId="S::ordingh@newpaltz.edu::bea41ddc-a4fc-4030-bdc5-98c349cb9c70" providerId="AD" clId="Web-{AB3FF1C0-5C3E-1058-7796-AFC7F0BF3BB6}" dt="2024-03-11T14:17:45.084" v="119" actId="20577"/>
        <pc:sldMkLst>
          <pc:docMk/>
          <pc:sldMk cId="4287117635" sldId="310"/>
        </pc:sldMkLst>
        <pc:spChg chg="mod">
          <ac:chgData name="Heather Ording" userId="S::ordingh@newpaltz.edu::bea41ddc-a4fc-4030-bdc5-98c349cb9c70" providerId="AD" clId="Web-{AB3FF1C0-5C3E-1058-7796-AFC7F0BF3BB6}" dt="2024-03-11T14:17:45.084" v="119" actId="20577"/>
          <ac:spMkLst>
            <pc:docMk/>
            <pc:sldMk cId="4287117635" sldId="310"/>
            <ac:spMk id="5" creationId="{7FF5EE67-DE83-C00F-F31C-58A2B46234DB}"/>
          </ac:spMkLst>
        </pc:spChg>
      </pc:sldChg>
      <pc:sldChg chg="new del">
        <pc:chgData name="Heather Ording" userId="S::ordingh@newpaltz.edu::bea41ddc-a4fc-4030-bdc5-98c349cb9c70" providerId="AD" clId="Web-{AB3FF1C0-5C3E-1058-7796-AFC7F0BF3BB6}" dt="2024-03-11T14:17:57.209" v="121"/>
        <pc:sldMkLst>
          <pc:docMk/>
          <pc:sldMk cId="1831970791" sldId="311"/>
        </pc:sldMkLst>
      </pc:sldChg>
      <pc:sldChg chg="modSp add replId">
        <pc:chgData name="Heather Ording" userId="S::ordingh@newpaltz.edu::bea41ddc-a4fc-4030-bdc5-98c349cb9c70" providerId="AD" clId="Web-{AB3FF1C0-5C3E-1058-7796-AFC7F0BF3BB6}" dt="2024-03-11T14:18:09.413" v="126" actId="20577"/>
        <pc:sldMkLst>
          <pc:docMk/>
          <pc:sldMk cId="3910324101" sldId="311"/>
        </pc:sldMkLst>
        <pc:spChg chg="mod">
          <ac:chgData name="Heather Ording" userId="S::ordingh@newpaltz.edu::bea41ddc-a4fc-4030-bdc5-98c349cb9c70" providerId="AD" clId="Web-{AB3FF1C0-5C3E-1058-7796-AFC7F0BF3BB6}" dt="2024-03-11T14:18:06.178" v="125" actId="20577"/>
          <ac:spMkLst>
            <pc:docMk/>
            <pc:sldMk cId="3910324101" sldId="311"/>
            <ac:spMk id="3" creationId="{D1455C0B-19FB-954B-532A-0A68CAC4E0E4}"/>
          </ac:spMkLst>
        </pc:spChg>
        <pc:spChg chg="mod">
          <ac:chgData name="Heather Ording" userId="S::ordingh@newpaltz.edu::bea41ddc-a4fc-4030-bdc5-98c349cb9c70" providerId="AD" clId="Web-{AB3FF1C0-5C3E-1058-7796-AFC7F0BF3BB6}" dt="2024-03-11T14:18:09.413" v="126" actId="20577"/>
          <ac:spMkLst>
            <pc:docMk/>
            <pc:sldMk cId="3910324101" sldId="311"/>
            <ac:spMk id="4" creationId="{DBA34351-9D9C-8C32-5CC0-3F19A1CAC037}"/>
          </ac:spMkLst>
        </pc:spChg>
        <pc:spChg chg="mod">
          <ac:chgData name="Heather Ording" userId="S::ordingh@newpaltz.edu::bea41ddc-a4fc-4030-bdc5-98c349cb9c70" providerId="AD" clId="Web-{AB3FF1C0-5C3E-1058-7796-AFC7F0BF3BB6}" dt="2024-03-11T14:18:03.850" v="124" actId="20577"/>
          <ac:spMkLst>
            <pc:docMk/>
            <pc:sldMk cId="3910324101" sldId="311"/>
            <ac:spMk id="6" creationId="{EDF9E134-98AA-3ECE-E40A-180C85ACD7D5}"/>
          </ac:spMkLst>
        </pc:spChg>
      </pc:sldChg>
      <pc:sldChg chg="add ord replId">
        <pc:chgData name="Heather Ording" userId="S::ordingh@newpaltz.edu::bea41ddc-a4fc-4030-bdc5-98c349cb9c70" providerId="AD" clId="Web-{AB3FF1C0-5C3E-1058-7796-AFC7F0BF3BB6}" dt="2024-03-11T14:18:25.117" v="128"/>
        <pc:sldMkLst>
          <pc:docMk/>
          <pc:sldMk cId="693729985" sldId="312"/>
        </pc:sldMkLst>
      </pc:sldChg>
      <pc:sldChg chg="add ord replId">
        <pc:chgData name="Heather Ording" userId="S::ordingh@newpaltz.edu::bea41ddc-a4fc-4030-bdc5-98c349cb9c70" providerId="AD" clId="Web-{AB3FF1C0-5C3E-1058-7796-AFC7F0BF3BB6}" dt="2024-03-11T14:18:29.726" v="130"/>
        <pc:sldMkLst>
          <pc:docMk/>
          <pc:sldMk cId="3488583653" sldId="313"/>
        </pc:sldMkLst>
      </pc:sldChg>
      <pc:sldChg chg="add ord replId">
        <pc:chgData name="Heather Ording" userId="S::ordingh@newpaltz.edu::bea41ddc-a4fc-4030-bdc5-98c349cb9c70" providerId="AD" clId="Web-{AB3FF1C0-5C3E-1058-7796-AFC7F0BF3BB6}" dt="2024-03-11T14:18:34.039" v="132"/>
        <pc:sldMkLst>
          <pc:docMk/>
          <pc:sldMk cId="2025780514" sldId="314"/>
        </pc:sldMkLst>
      </pc:sldChg>
      <pc:sldChg chg="add ord replId">
        <pc:chgData name="Heather Ording" userId="S::ordingh@newpaltz.edu::bea41ddc-a4fc-4030-bdc5-98c349cb9c70" providerId="AD" clId="Web-{AB3FF1C0-5C3E-1058-7796-AFC7F0BF3BB6}" dt="2024-03-11T14:18:39.711" v="134"/>
        <pc:sldMkLst>
          <pc:docMk/>
          <pc:sldMk cId="4057212969" sldId="315"/>
        </pc:sldMkLst>
      </pc:sldChg>
      <pc:sldChg chg="add ord replId">
        <pc:chgData name="Heather Ording" userId="S::ordingh@newpaltz.edu::bea41ddc-a4fc-4030-bdc5-98c349cb9c70" providerId="AD" clId="Web-{AB3FF1C0-5C3E-1058-7796-AFC7F0BF3BB6}" dt="2024-03-11T14:18:46.398" v="136"/>
        <pc:sldMkLst>
          <pc:docMk/>
          <pc:sldMk cId="1265092682" sldId="316"/>
        </pc:sldMkLst>
      </pc:sldChg>
      <pc:sldChg chg="addSp delSp modSp new">
        <pc:chgData name="Heather Ording" userId="S::ordingh@newpaltz.edu::bea41ddc-a4fc-4030-bdc5-98c349cb9c70" providerId="AD" clId="Web-{AB3FF1C0-5C3E-1058-7796-AFC7F0BF3BB6}" dt="2024-03-11T14:24:34.675" v="157" actId="1076"/>
        <pc:sldMkLst>
          <pc:docMk/>
          <pc:sldMk cId="1095821802" sldId="317"/>
        </pc:sldMkLst>
        <pc:spChg chg="del">
          <ac:chgData name="Heather Ording" userId="S::ordingh@newpaltz.edu::bea41ddc-a4fc-4030-bdc5-98c349cb9c70" providerId="AD" clId="Web-{AB3FF1C0-5C3E-1058-7796-AFC7F0BF3BB6}" dt="2024-03-11T14:24:05.768" v="148"/>
          <ac:spMkLst>
            <pc:docMk/>
            <pc:sldMk cId="1095821802" sldId="317"/>
            <ac:spMk id="2" creationId="{9668C9B6-241C-42A4-67B3-06D3770A5D25}"/>
          </ac:spMkLst>
        </pc:spChg>
        <pc:spChg chg="del">
          <ac:chgData name="Heather Ording" userId="S::ordingh@newpaltz.edu::bea41ddc-a4fc-4030-bdc5-98c349cb9c70" providerId="AD" clId="Web-{AB3FF1C0-5C3E-1058-7796-AFC7F0BF3BB6}" dt="2024-03-11T14:24:15.955" v="149"/>
          <ac:spMkLst>
            <pc:docMk/>
            <pc:sldMk cId="1095821802" sldId="317"/>
            <ac:spMk id="3" creationId="{ABB16D79-14F3-2514-41BD-CE12FD4A3B21}"/>
          </ac:spMkLst>
        </pc:spChg>
        <pc:spChg chg="del">
          <ac:chgData name="Heather Ording" userId="S::ordingh@newpaltz.edu::bea41ddc-a4fc-4030-bdc5-98c349cb9c70" providerId="AD" clId="Web-{AB3FF1C0-5C3E-1058-7796-AFC7F0BF3BB6}" dt="2024-03-11T14:24:16.987" v="150"/>
          <ac:spMkLst>
            <pc:docMk/>
            <pc:sldMk cId="1095821802" sldId="317"/>
            <ac:spMk id="4" creationId="{5AE0B204-F136-8810-192F-8F5C405E8012}"/>
          </ac:spMkLst>
        </pc:spChg>
        <pc:picChg chg="add mod ord">
          <ac:chgData name="Heather Ording" userId="S::ordingh@newpaltz.edu::bea41ddc-a4fc-4030-bdc5-98c349cb9c70" providerId="AD" clId="Web-{AB3FF1C0-5C3E-1058-7796-AFC7F0BF3BB6}" dt="2024-03-11T14:24:34.675" v="157" actId="1076"/>
          <ac:picMkLst>
            <pc:docMk/>
            <pc:sldMk cId="1095821802" sldId="317"/>
            <ac:picMk id="5" creationId="{CE6EE8CE-BD2D-CA34-EE65-ACB7ABFAF114}"/>
          </ac:picMkLst>
        </pc:picChg>
      </pc:sldChg>
      <pc:sldChg chg="modSp add ord replId">
        <pc:chgData name="Heather Ording" userId="S::ordingh@newpaltz.edu::bea41ddc-a4fc-4030-bdc5-98c349cb9c70" providerId="AD" clId="Web-{AB3FF1C0-5C3E-1058-7796-AFC7F0BF3BB6}" dt="2024-03-11T14:25:09.035" v="168"/>
        <pc:sldMkLst>
          <pc:docMk/>
          <pc:sldMk cId="2014009531" sldId="318"/>
        </pc:sldMkLst>
        <pc:spChg chg="mod">
          <ac:chgData name="Heather Ording" userId="S::ordingh@newpaltz.edu::bea41ddc-a4fc-4030-bdc5-98c349cb9c70" providerId="AD" clId="Web-{AB3FF1C0-5C3E-1058-7796-AFC7F0BF3BB6}" dt="2024-03-11T14:25:08.894" v="167" actId="20577"/>
          <ac:spMkLst>
            <pc:docMk/>
            <pc:sldMk cId="2014009531" sldId="318"/>
            <ac:spMk id="2" creationId="{04CED094-6438-FC5A-9950-B9DA2533F233}"/>
          </ac:spMkLst>
        </pc:spChg>
      </pc:sldChg>
    </pc:docChg>
  </pc:docChgLst>
  <pc:docChgLst>
    <pc:chgData name="Heather Ording" userId="S::ordingh@newpaltz.edu::bea41ddc-a4fc-4030-bdc5-98c349cb9c70" providerId="AD" clId="Web-{080791C7-091D-CB00-EF9F-6244158CAE81}"/>
    <pc:docChg chg="addSld modSld">
      <pc:chgData name="Heather Ording" userId="S::ordingh@newpaltz.edu::bea41ddc-a4fc-4030-bdc5-98c349cb9c70" providerId="AD" clId="Web-{080791C7-091D-CB00-EF9F-6244158CAE81}" dt="2024-03-11T14:27:56.236" v="6" actId="1076"/>
      <pc:docMkLst>
        <pc:docMk/>
      </pc:docMkLst>
      <pc:sldChg chg="addSp delSp modSp new">
        <pc:chgData name="Heather Ording" userId="S::ordingh@newpaltz.edu::bea41ddc-a4fc-4030-bdc5-98c349cb9c70" providerId="AD" clId="Web-{080791C7-091D-CB00-EF9F-6244158CAE81}" dt="2024-03-11T14:27:56.236" v="6" actId="1076"/>
        <pc:sldMkLst>
          <pc:docMk/>
          <pc:sldMk cId="2375299839" sldId="319"/>
        </pc:sldMkLst>
        <pc:spChg chg="del">
          <ac:chgData name="Heather Ording" userId="S::ordingh@newpaltz.edu::bea41ddc-a4fc-4030-bdc5-98c349cb9c70" providerId="AD" clId="Web-{080791C7-091D-CB00-EF9F-6244158CAE81}" dt="2024-03-11T14:26:27.933" v="2"/>
          <ac:spMkLst>
            <pc:docMk/>
            <pc:sldMk cId="2375299839" sldId="319"/>
            <ac:spMk id="2" creationId="{FA456BB8-3A58-60BA-F20B-B6E928BE06E5}"/>
          </ac:spMkLst>
        </pc:spChg>
        <pc:spChg chg="del">
          <ac:chgData name="Heather Ording" userId="S::ordingh@newpaltz.edu::bea41ddc-a4fc-4030-bdc5-98c349cb9c70" providerId="AD" clId="Web-{080791C7-091D-CB00-EF9F-6244158CAE81}" dt="2024-03-11T14:26:25.183" v="1"/>
          <ac:spMkLst>
            <pc:docMk/>
            <pc:sldMk cId="2375299839" sldId="319"/>
            <ac:spMk id="3" creationId="{3312FD1F-1AC7-6ED1-66A6-C08C7D835496}"/>
          </ac:spMkLst>
        </pc:spChg>
        <pc:picChg chg="add mod ord">
          <ac:chgData name="Heather Ording" userId="S::ordingh@newpaltz.edu::bea41ddc-a4fc-4030-bdc5-98c349cb9c70" providerId="AD" clId="Web-{080791C7-091D-CB00-EF9F-6244158CAE81}" dt="2024-03-11T14:27:56.236" v="6" actId="1076"/>
          <ac:picMkLst>
            <pc:docMk/>
            <pc:sldMk cId="2375299839" sldId="319"/>
            <ac:picMk id="4" creationId="{13A8F4A2-0525-953B-6A99-D2EC7DC3BDCF}"/>
          </ac:picMkLst>
        </pc:picChg>
      </pc:sldChg>
    </pc:docChg>
  </pc:docChgLst>
  <pc:docChgLst>
    <pc:chgData name="Heather Ording" userId="S::ordingh@newpaltz.edu::bea41ddc-a4fc-4030-bdc5-98c349cb9c70" providerId="AD" clId="Web-{3652FEFD-9E1F-919F-27F9-8210BB7CBFDF}"/>
    <pc:docChg chg="delSld">
      <pc:chgData name="Heather Ording" userId="S::ordingh@newpaltz.edu::bea41ddc-a4fc-4030-bdc5-98c349cb9c70" providerId="AD" clId="Web-{3652FEFD-9E1F-919F-27F9-8210BB7CBFDF}" dt="2024-04-05T19:12:15.738" v="0"/>
      <pc:docMkLst>
        <pc:docMk/>
      </pc:docMkLst>
      <pc:sldChg chg="del">
        <pc:chgData name="Heather Ording" userId="S::ordingh@newpaltz.edu::bea41ddc-a4fc-4030-bdc5-98c349cb9c70" providerId="AD" clId="Web-{3652FEFD-9E1F-919F-27F9-8210BB7CBFDF}" dt="2024-04-05T19:12:15.738" v="0"/>
        <pc:sldMkLst>
          <pc:docMk/>
          <pc:sldMk cId="858555272" sldId="321"/>
        </pc:sldMkLst>
      </pc:sldChg>
    </pc:docChg>
  </pc:docChgLst>
  <pc:docChgLst>
    <pc:chgData name="Heather Ording" userId="S::ordingh@newpaltz.edu::bea41ddc-a4fc-4030-bdc5-98c349cb9c70" providerId="AD" clId="Web-{BAA915E3-DF1C-DC30-7C8D-BF8457B0D766}"/>
    <pc:docChg chg="modSld">
      <pc:chgData name="Heather Ording" userId="S::ordingh@newpaltz.edu::bea41ddc-a4fc-4030-bdc5-98c349cb9c70" providerId="AD" clId="Web-{BAA915E3-DF1C-DC30-7C8D-BF8457B0D766}" dt="2024-04-03T12:43:27.772" v="9" actId="20577"/>
      <pc:docMkLst>
        <pc:docMk/>
      </pc:docMkLst>
      <pc:sldChg chg="modSp">
        <pc:chgData name="Heather Ording" userId="S::ordingh@newpaltz.edu::bea41ddc-a4fc-4030-bdc5-98c349cb9c70" providerId="AD" clId="Web-{BAA915E3-DF1C-DC30-7C8D-BF8457B0D766}" dt="2024-04-03T12:43:27.772" v="9" actId="20577"/>
        <pc:sldMkLst>
          <pc:docMk/>
          <pc:sldMk cId="858555272" sldId="321"/>
        </pc:sldMkLst>
        <pc:spChg chg="mod">
          <ac:chgData name="Heather Ording" userId="S::ordingh@newpaltz.edu::bea41ddc-a4fc-4030-bdc5-98c349cb9c70" providerId="AD" clId="Web-{BAA915E3-DF1C-DC30-7C8D-BF8457B0D766}" dt="2024-04-03T12:43:27.772" v="9" actId="20577"/>
          <ac:spMkLst>
            <pc:docMk/>
            <pc:sldMk cId="858555272" sldId="321"/>
            <ac:spMk id="3" creationId="{96CF82EA-6DD0-90A3-84E4-34CD4B9157F4}"/>
          </ac:spMkLst>
        </pc:spChg>
      </pc:sldChg>
      <pc:sldChg chg="modSp">
        <pc:chgData name="Heather Ording" userId="S::ordingh@newpaltz.edu::bea41ddc-a4fc-4030-bdc5-98c349cb9c70" providerId="AD" clId="Web-{BAA915E3-DF1C-DC30-7C8D-BF8457B0D766}" dt="2024-04-03T12:41:13.674" v="5" actId="20577"/>
        <pc:sldMkLst>
          <pc:docMk/>
          <pc:sldMk cId="3820246372" sldId="323"/>
        </pc:sldMkLst>
        <pc:spChg chg="mod">
          <ac:chgData name="Heather Ording" userId="S::ordingh@newpaltz.edu::bea41ddc-a4fc-4030-bdc5-98c349cb9c70" providerId="AD" clId="Web-{BAA915E3-DF1C-DC30-7C8D-BF8457B0D766}" dt="2024-04-03T12:41:13.674" v="5" actId="20577"/>
          <ac:spMkLst>
            <pc:docMk/>
            <pc:sldMk cId="3820246372" sldId="323"/>
            <ac:spMk id="2" creationId="{41EF79C5-506D-B4E1-2E50-5D45A54627ED}"/>
          </ac:spMkLst>
        </pc:spChg>
      </pc:sldChg>
    </pc:docChg>
  </pc:docChgLst>
  <pc:docChgLst>
    <pc:chgData name="Heather Ording" userId="S::ordingh@newpaltz.edu::bea41ddc-a4fc-4030-bdc5-98c349cb9c70" providerId="AD" clId="Web-{4806A630-CEA3-566F-E500-3A30DA0F558F}"/>
    <pc:docChg chg="sldOrd">
      <pc:chgData name="Heather Ording" userId="S::ordingh@newpaltz.edu::bea41ddc-a4fc-4030-bdc5-98c349cb9c70" providerId="AD" clId="Web-{4806A630-CEA3-566F-E500-3A30DA0F558F}" dt="2024-03-20T14:10:20.717" v="0"/>
      <pc:docMkLst>
        <pc:docMk/>
      </pc:docMkLst>
      <pc:sldChg chg="ord">
        <pc:chgData name="Heather Ording" userId="S::ordingh@newpaltz.edu::bea41ddc-a4fc-4030-bdc5-98c349cb9c70" providerId="AD" clId="Web-{4806A630-CEA3-566F-E500-3A30DA0F558F}" dt="2024-03-20T14:10:20.717" v="0"/>
        <pc:sldMkLst>
          <pc:docMk/>
          <pc:sldMk cId="2375299839" sldId="319"/>
        </pc:sldMkLst>
      </pc:sldChg>
    </pc:docChg>
  </pc:docChgLst>
  <pc:docChgLst>
    <pc:chgData name="Heather Ording" userId="S::ordingh@newpaltz.edu::bea41ddc-a4fc-4030-bdc5-98c349cb9c70" providerId="AD" clId="Web-{874FD9B9-AD4B-1835-1427-6E8A53230664}"/>
    <pc:docChg chg="delSld">
      <pc:chgData name="Heather Ording" userId="S::ordingh@newpaltz.edu::bea41ddc-a4fc-4030-bdc5-98c349cb9c70" providerId="AD" clId="Web-{874FD9B9-AD4B-1835-1427-6E8A53230664}" dt="2024-04-02T15:11:11.930" v="0"/>
      <pc:docMkLst>
        <pc:docMk/>
      </pc:docMkLst>
      <pc:sldChg chg="del">
        <pc:chgData name="Heather Ording" userId="S::ordingh@newpaltz.edu::bea41ddc-a4fc-4030-bdc5-98c349cb9c70" providerId="AD" clId="Web-{874FD9B9-AD4B-1835-1427-6E8A53230664}" dt="2024-04-02T15:11:11.930" v="0"/>
        <pc:sldMkLst>
          <pc:docMk/>
          <pc:sldMk cId="1325608595" sldId="257"/>
        </pc:sldMkLst>
      </pc:sldChg>
    </pc:docChg>
  </pc:docChgLst>
  <pc:docChgLst>
    <pc:chgData name="Heather Ording" userId="S::ordingh@newpaltz.edu::bea41ddc-a4fc-4030-bdc5-98c349cb9c70" providerId="AD" clId="Web-{0734FAF6-A96E-206C-685B-6C2F54B2743B}"/>
    <pc:docChg chg="addSld delSld modSld">
      <pc:chgData name="Heather Ording" userId="S::ordingh@newpaltz.edu::bea41ddc-a4fc-4030-bdc5-98c349cb9c70" providerId="AD" clId="Web-{0734FAF6-A96E-206C-685B-6C2F54B2743B}" dt="2024-03-20T13:15:57.930" v="156" actId="20577"/>
      <pc:docMkLst>
        <pc:docMk/>
      </pc:docMkLst>
      <pc:sldChg chg="modSp">
        <pc:chgData name="Heather Ording" userId="S::ordingh@newpaltz.edu::bea41ddc-a4fc-4030-bdc5-98c349cb9c70" providerId="AD" clId="Web-{0734FAF6-A96E-206C-685B-6C2F54B2743B}" dt="2024-03-20T13:15:37.351" v="143" actId="20577"/>
        <pc:sldMkLst>
          <pc:docMk/>
          <pc:sldMk cId="1325608595" sldId="257"/>
        </pc:sldMkLst>
        <pc:spChg chg="mod">
          <ac:chgData name="Heather Ording" userId="S::ordingh@newpaltz.edu::bea41ddc-a4fc-4030-bdc5-98c349cb9c70" providerId="AD" clId="Web-{0734FAF6-A96E-206C-685B-6C2F54B2743B}" dt="2024-03-20T13:15:37.351" v="143" actId="20577"/>
          <ac:spMkLst>
            <pc:docMk/>
            <pc:sldMk cId="1325608595" sldId="257"/>
            <ac:spMk id="3" creationId="{22788C46-D0BC-4307-AE55-7601A139E7CB}"/>
          </ac:spMkLst>
        </pc:spChg>
      </pc:sldChg>
      <pc:sldChg chg="addSp delSp modSp">
        <pc:chgData name="Heather Ording" userId="S::ordingh@newpaltz.edu::bea41ddc-a4fc-4030-bdc5-98c349cb9c70" providerId="AD" clId="Web-{0734FAF6-A96E-206C-685B-6C2F54B2743B}" dt="2024-03-20T12:52:57.877" v="20"/>
        <pc:sldMkLst>
          <pc:docMk/>
          <pc:sldMk cId="3662677160" sldId="286"/>
        </pc:sldMkLst>
        <pc:picChg chg="add del mod">
          <ac:chgData name="Heather Ording" userId="S::ordingh@newpaltz.edu::bea41ddc-a4fc-4030-bdc5-98c349cb9c70" providerId="AD" clId="Web-{0734FAF6-A96E-206C-685B-6C2F54B2743B}" dt="2024-03-20T12:50:55.982" v="4"/>
          <ac:picMkLst>
            <pc:docMk/>
            <pc:sldMk cId="3662677160" sldId="286"/>
            <ac:picMk id="3" creationId="{A495AD8F-8BD5-FA63-368A-15A03571DC2F}"/>
          </ac:picMkLst>
        </pc:picChg>
        <pc:picChg chg="add del mod">
          <ac:chgData name="Heather Ording" userId="S::ordingh@newpaltz.edu::bea41ddc-a4fc-4030-bdc5-98c349cb9c70" providerId="AD" clId="Web-{0734FAF6-A96E-206C-685B-6C2F54B2743B}" dt="2024-03-20T12:52:25.079" v="18"/>
          <ac:picMkLst>
            <pc:docMk/>
            <pc:sldMk cId="3662677160" sldId="286"/>
            <ac:picMk id="4" creationId="{A17BB53F-A6D2-FB7F-8D5F-998113CCA249}"/>
          </ac:picMkLst>
        </pc:picChg>
        <pc:picChg chg="add del mod">
          <ac:chgData name="Heather Ording" userId="S::ordingh@newpaltz.edu::bea41ddc-a4fc-4030-bdc5-98c349cb9c70" providerId="AD" clId="Web-{0734FAF6-A96E-206C-685B-6C2F54B2743B}" dt="2024-03-20T12:51:51.906" v="10"/>
          <ac:picMkLst>
            <pc:docMk/>
            <pc:sldMk cId="3662677160" sldId="286"/>
            <ac:picMk id="5" creationId="{59315094-D8F4-6041-170D-EA7F04E7911A}"/>
          </ac:picMkLst>
        </pc:picChg>
        <pc:picChg chg="mod">
          <ac:chgData name="Heather Ording" userId="S::ordingh@newpaltz.edu::bea41ddc-a4fc-4030-bdc5-98c349cb9c70" providerId="AD" clId="Web-{0734FAF6-A96E-206C-685B-6C2F54B2743B}" dt="2024-03-20T12:52:57.877" v="20"/>
          <ac:picMkLst>
            <pc:docMk/>
            <pc:sldMk cId="3662677160" sldId="286"/>
            <ac:picMk id="10" creationId="{FCA2FB5B-570E-D181-A4B1-1DCB61C08948}"/>
          </ac:picMkLst>
        </pc:picChg>
      </pc:sldChg>
      <pc:sldChg chg="del">
        <pc:chgData name="Heather Ording" userId="S::ordingh@newpaltz.edu::bea41ddc-a4fc-4030-bdc5-98c349cb9c70" providerId="AD" clId="Web-{0734FAF6-A96E-206C-685B-6C2F54B2743B}" dt="2024-03-20T13:05:13.843" v="42"/>
        <pc:sldMkLst>
          <pc:docMk/>
          <pc:sldMk cId="389947772" sldId="300"/>
        </pc:sldMkLst>
      </pc:sldChg>
      <pc:sldChg chg="del">
        <pc:chgData name="Heather Ording" userId="S::ordingh@newpaltz.edu::bea41ddc-a4fc-4030-bdc5-98c349cb9c70" providerId="AD" clId="Web-{0734FAF6-A96E-206C-685B-6C2F54B2743B}" dt="2024-03-20T13:05:18.640" v="45"/>
        <pc:sldMkLst>
          <pc:docMk/>
          <pc:sldMk cId="191221592" sldId="301"/>
        </pc:sldMkLst>
      </pc:sldChg>
      <pc:sldChg chg="del">
        <pc:chgData name="Heather Ording" userId="S::ordingh@newpaltz.edu::bea41ddc-a4fc-4030-bdc5-98c349cb9c70" providerId="AD" clId="Web-{0734FAF6-A96E-206C-685B-6C2F54B2743B}" dt="2024-03-20T13:05:14.874" v="43"/>
        <pc:sldMkLst>
          <pc:docMk/>
          <pc:sldMk cId="4266397827" sldId="307"/>
        </pc:sldMkLst>
      </pc:sldChg>
      <pc:sldChg chg="del">
        <pc:chgData name="Heather Ording" userId="S::ordingh@newpaltz.edu::bea41ddc-a4fc-4030-bdc5-98c349cb9c70" providerId="AD" clId="Web-{0734FAF6-A96E-206C-685B-6C2F54B2743B}" dt="2024-03-20T13:05:19.437" v="46"/>
        <pc:sldMkLst>
          <pc:docMk/>
          <pc:sldMk cId="2066473095" sldId="309"/>
        </pc:sldMkLst>
      </pc:sldChg>
      <pc:sldChg chg="addSp delSp modSp">
        <pc:chgData name="Heather Ording" userId="S::ordingh@newpaltz.edu::bea41ddc-a4fc-4030-bdc5-98c349cb9c70" providerId="AD" clId="Web-{0734FAF6-A96E-206C-685B-6C2F54B2743B}" dt="2024-03-20T12:52:48.830" v="19"/>
        <pc:sldMkLst>
          <pc:docMk/>
          <pc:sldMk cId="3910324101" sldId="311"/>
        </pc:sldMkLst>
        <pc:spChg chg="mod">
          <ac:chgData name="Heather Ording" userId="S::ordingh@newpaltz.edu::bea41ddc-a4fc-4030-bdc5-98c349cb9c70" providerId="AD" clId="Web-{0734FAF6-A96E-206C-685B-6C2F54B2743B}" dt="2024-03-20T12:52:14" v="13" actId="20577"/>
          <ac:spMkLst>
            <pc:docMk/>
            <pc:sldMk cId="3910324101" sldId="311"/>
            <ac:spMk id="3" creationId="{D1455C0B-19FB-954B-532A-0A68CAC4E0E4}"/>
          </ac:spMkLst>
        </pc:spChg>
        <pc:picChg chg="add del mod">
          <ac:chgData name="Heather Ording" userId="S::ordingh@newpaltz.edu::bea41ddc-a4fc-4030-bdc5-98c349cb9c70" providerId="AD" clId="Web-{0734FAF6-A96E-206C-685B-6C2F54B2743B}" dt="2024-03-20T12:52:48.830" v="19"/>
          <ac:picMkLst>
            <pc:docMk/>
            <pc:sldMk cId="3910324101" sldId="311"/>
            <ac:picMk id="5" creationId="{B4B6FB37-1F69-041E-13C9-781C777F18BD}"/>
          </ac:picMkLst>
        </pc:picChg>
      </pc:sldChg>
      <pc:sldChg chg="del">
        <pc:chgData name="Heather Ording" userId="S::ordingh@newpaltz.edu::bea41ddc-a4fc-4030-bdc5-98c349cb9c70" providerId="AD" clId="Web-{0734FAF6-A96E-206C-685B-6C2F54B2743B}" dt="2024-03-20T13:05:16.077" v="44"/>
        <pc:sldMkLst>
          <pc:docMk/>
          <pc:sldMk cId="3488583653" sldId="313"/>
        </pc:sldMkLst>
      </pc:sldChg>
      <pc:sldChg chg="del">
        <pc:chgData name="Heather Ording" userId="S::ordingh@newpaltz.edu::bea41ddc-a4fc-4030-bdc5-98c349cb9c70" providerId="AD" clId="Web-{0734FAF6-A96E-206C-685B-6C2F54B2743B}" dt="2024-03-20T13:05:20.281" v="47"/>
        <pc:sldMkLst>
          <pc:docMk/>
          <pc:sldMk cId="4057212969" sldId="315"/>
        </pc:sldMkLst>
      </pc:sldChg>
      <pc:sldChg chg="modSp new">
        <pc:chgData name="Heather Ording" userId="S::ordingh@newpaltz.edu::bea41ddc-a4fc-4030-bdc5-98c349cb9c70" providerId="AD" clId="Web-{0734FAF6-A96E-206C-685B-6C2F54B2743B}" dt="2024-03-20T12:55:18.883" v="35" actId="20577"/>
        <pc:sldMkLst>
          <pc:docMk/>
          <pc:sldMk cId="3050037530" sldId="320"/>
        </pc:sldMkLst>
        <pc:spChg chg="mod">
          <ac:chgData name="Heather Ording" userId="S::ordingh@newpaltz.edu::bea41ddc-a4fc-4030-bdc5-98c349cb9c70" providerId="AD" clId="Web-{0734FAF6-A96E-206C-685B-6C2F54B2743B}" dt="2024-03-20T12:54:59.663" v="33" actId="20577"/>
          <ac:spMkLst>
            <pc:docMk/>
            <pc:sldMk cId="3050037530" sldId="320"/>
            <ac:spMk id="2" creationId="{6D507DE0-4886-70F4-CE52-D9C19C12D8E3}"/>
          </ac:spMkLst>
        </pc:spChg>
        <pc:spChg chg="mod">
          <ac:chgData name="Heather Ording" userId="S::ordingh@newpaltz.edu::bea41ddc-a4fc-4030-bdc5-98c349cb9c70" providerId="AD" clId="Web-{0734FAF6-A96E-206C-685B-6C2F54B2743B}" dt="2024-03-20T12:55:18.883" v="35" actId="20577"/>
          <ac:spMkLst>
            <pc:docMk/>
            <pc:sldMk cId="3050037530" sldId="320"/>
            <ac:spMk id="3" creationId="{081826E9-E84B-C5C4-832A-45626CB48F95}"/>
          </ac:spMkLst>
        </pc:spChg>
      </pc:sldChg>
      <pc:sldChg chg="modSp new">
        <pc:chgData name="Heather Ording" userId="S::ordingh@newpaltz.edu::bea41ddc-a4fc-4030-bdc5-98c349cb9c70" providerId="AD" clId="Web-{0734FAF6-A96E-206C-685B-6C2F54B2743B}" dt="2024-03-20T13:15:57.930" v="156" actId="20577"/>
        <pc:sldMkLst>
          <pc:docMk/>
          <pc:sldMk cId="858555272" sldId="321"/>
        </pc:sldMkLst>
        <pc:spChg chg="mod">
          <ac:chgData name="Heather Ording" userId="S::ordingh@newpaltz.edu::bea41ddc-a4fc-4030-bdc5-98c349cb9c70" providerId="AD" clId="Web-{0734FAF6-A96E-206C-685B-6C2F54B2743B}" dt="2024-03-20T13:15:56.133" v="155" actId="20577"/>
          <ac:spMkLst>
            <pc:docMk/>
            <pc:sldMk cId="858555272" sldId="321"/>
            <ac:spMk id="2" creationId="{225978FC-00BB-163F-DDD3-904956FD5BD3}"/>
          </ac:spMkLst>
        </pc:spChg>
        <pc:spChg chg="mod">
          <ac:chgData name="Heather Ording" userId="S::ordingh@newpaltz.edu::bea41ddc-a4fc-4030-bdc5-98c349cb9c70" providerId="AD" clId="Web-{0734FAF6-A96E-206C-685B-6C2F54B2743B}" dt="2024-03-20T13:15:57.930" v="156" actId="20577"/>
          <ac:spMkLst>
            <pc:docMk/>
            <pc:sldMk cId="858555272" sldId="321"/>
            <ac:spMk id="3" creationId="{96CF82EA-6DD0-90A3-84E4-34CD4B9157F4}"/>
          </ac:spMkLst>
        </pc:spChg>
      </pc:sldChg>
    </pc:docChg>
  </pc:docChgLst>
  <pc:docChgLst>
    <pc:chgData name="Heather Ording" userId="S::ordingh@newpaltz.edu::bea41ddc-a4fc-4030-bdc5-98c349cb9c70" providerId="AD" clId="Web-{ED9358DD-06CE-9F84-7B68-E525C7844176}"/>
    <pc:docChg chg="modSld">
      <pc:chgData name="Heather Ording" userId="S::ordingh@newpaltz.edu::bea41ddc-a4fc-4030-bdc5-98c349cb9c70" providerId="AD" clId="Web-{ED9358DD-06CE-9F84-7B68-E525C7844176}" dt="2024-04-03T13:05:10.747" v="5" actId="20577"/>
      <pc:docMkLst>
        <pc:docMk/>
      </pc:docMkLst>
      <pc:sldChg chg="modSp">
        <pc:chgData name="Heather Ording" userId="S::ordingh@newpaltz.edu::bea41ddc-a4fc-4030-bdc5-98c349cb9c70" providerId="AD" clId="Web-{ED9358DD-06CE-9F84-7B68-E525C7844176}" dt="2024-04-03T13:05:10.747" v="5" actId="20577"/>
        <pc:sldMkLst>
          <pc:docMk/>
          <pc:sldMk cId="696217818" sldId="330"/>
        </pc:sldMkLst>
        <pc:spChg chg="mod">
          <ac:chgData name="Heather Ording" userId="S::ordingh@newpaltz.edu::bea41ddc-a4fc-4030-bdc5-98c349cb9c70" providerId="AD" clId="Web-{ED9358DD-06CE-9F84-7B68-E525C7844176}" dt="2024-04-03T13:05:10.747" v="5" actId="20577"/>
          <ac:spMkLst>
            <pc:docMk/>
            <pc:sldMk cId="696217818" sldId="330"/>
            <ac:spMk id="3" creationId="{FFB6BC66-1D0E-0564-B313-B18F79BA9175}"/>
          </ac:spMkLst>
        </pc:spChg>
      </pc:sldChg>
    </pc:docChg>
  </pc:docChgLst>
  <pc:docChgLst>
    <pc:chgData name="Heather Ording" userId="S::ordingh@newpaltz.edu::bea41ddc-a4fc-4030-bdc5-98c349cb9c70" providerId="AD" clId="Web-{F54DD147-554C-6D5F-CAFA-B789ADA6802C}"/>
    <pc:docChg chg="addSld delSld modSld sldOrd">
      <pc:chgData name="Heather Ording" userId="S::ordingh@newpaltz.edu::bea41ddc-a4fc-4030-bdc5-98c349cb9c70" providerId="AD" clId="Web-{F54DD147-554C-6D5F-CAFA-B789ADA6802C}" dt="2024-04-02T15:04:03.011" v="283" actId="1076"/>
      <pc:docMkLst>
        <pc:docMk/>
      </pc:docMkLst>
      <pc:sldChg chg="addSp delSp modSp">
        <pc:chgData name="Heather Ording" userId="S::ordingh@newpaltz.edu::bea41ddc-a4fc-4030-bdc5-98c349cb9c70" providerId="AD" clId="Web-{F54DD147-554C-6D5F-CAFA-B789ADA6802C}" dt="2024-04-02T14:55:39.513" v="226" actId="1076"/>
        <pc:sldMkLst>
          <pc:docMk/>
          <pc:sldMk cId="3515849196" sldId="303"/>
        </pc:sldMkLst>
        <pc:spChg chg="del">
          <ac:chgData name="Heather Ording" userId="S::ordingh@newpaltz.edu::bea41ddc-a4fc-4030-bdc5-98c349cb9c70" providerId="AD" clId="Web-{F54DD147-554C-6D5F-CAFA-B789ADA6802C}" dt="2024-04-02T14:54:54.621" v="219"/>
          <ac:spMkLst>
            <pc:docMk/>
            <pc:sldMk cId="3515849196" sldId="303"/>
            <ac:spMk id="3" creationId="{C6249C72-A910-E99C-CAE0-2B7504FF494B}"/>
          </ac:spMkLst>
        </pc:spChg>
        <pc:picChg chg="add mod ord modCrop">
          <ac:chgData name="Heather Ording" userId="S::ordingh@newpaltz.edu::bea41ddc-a4fc-4030-bdc5-98c349cb9c70" providerId="AD" clId="Web-{F54DD147-554C-6D5F-CAFA-B789ADA6802C}" dt="2024-04-02T14:55:39.513" v="226" actId="1076"/>
          <ac:picMkLst>
            <pc:docMk/>
            <pc:sldMk cId="3515849196" sldId="303"/>
            <ac:picMk id="4" creationId="{A5CEEF90-E5DB-4F4E-DBCB-EFCF909A1022}"/>
          </ac:picMkLst>
        </pc:picChg>
      </pc:sldChg>
      <pc:sldChg chg="modSp mod modClrScheme chgLayout">
        <pc:chgData name="Heather Ording" userId="S::ordingh@newpaltz.edu::bea41ddc-a4fc-4030-bdc5-98c349cb9c70" providerId="AD" clId="Web-{F54DD147-554C-6D5F-CAFA-B789ADA6802C}" dt="2024-04-02T15:03:33.822" v="279" actId="20577"/>
        <pc:sldMkLst>
          <pc:docMk/>
          <pc:sldMk cId="1194244583" sldId="308"/>
        </pc:sldMkLst>
        <pc:spChg chg="mod ord">
          <ac:chgData name="Heather Ording" userId="S::ordingh@newpaltz.edu::bea41ddc-a4fc-4030-bdc5-98c349cb9c70" providerId="AD" clId="Web-{F54DD147-554C-6D5F-CAFA-B789ADA6802C}" dt="2024-04-02T15:03:33.822" v="279" actId="20577"/>
          <ac:spMkLst>
            <pc:docMk/>
            <pc:sldMk cId="1194244583" sldId="308"/>
            <ac:spMk id="3" creationId="{DAF7743C-9A64-6DD7-26EC-7870E2484D2F}"/>
          </ac:spMkLst>
        </pc:spChg>
        <pc:spChg chg="mod ord">
          <ac:chgData name="Heather Ording" userId="S::ordingh@newpaltz.edu::bea41ddc-a4fc-4030-bdc5-98c349cb9c70" providerId="AD" clId="Web-{F54DD147-554C-6D5F-CAFA-B789ADA6802C}" dt="2024-04-02T15:01:29.053" v="257"/>
          <ac:spMkLst>
            <pc:docMk/>
            <pc:sldMk cId="1194244583" sldId="308"/>
            <ac:spMk id="5" creationId="{7FF5EE67-DE83-C00F-F31C-58A2B46234DB}"/>
          </ac:spMkLst>
        </pc:spChg>
      </pc:sldChg>
      <pc:sldChg chg="modSp">
        <pc:chgData name="Heather Ording" userId="S::ordingh@newpaltz.edu::bea41ddc-a4fc-4030-bdc5-98c349cb9c70" providerId="AD" clId="Web-{F54DD147-554C-6D5F-CAFA-B789ADA6802C}" dt="2024-04-02T14:53:51.479" v="218" actId="1076"/>
        <pc:sldMkLst>
          <pc:docMk/>
          <pc:sldMk cId="4287117635" sldId="310"/>
        </pc:sldMkLst>
        <pc:spChg chg="mod">
          <ac:chgData name="Heather Ording" userId="S::ordingh@newpaltz.edu::bea41ddc-a4fc-4030-bdc5-98c349cb9c70" providerId="AD" clId="Web-{F54DD147-554C-6D5F-CAFA-B789ADA6802C}" dt="2024-04-02T14:53:51.479" v="218" actId="1076"/>
          <ac:spMkLst>
            <pc:docMk/>
            <pc:sldMk cId="4287117635" sldId="310"/>
            <ac:spMk id="3" creationId="{DAF7743C-9A64-6DD7-26EC-7870E2484D2F}"/>
          </ac:spMkLst>
        </pc:spChg>
      </pc:sldChg>
      <pc:sldChg chg="addSp delSp modSp">
        <pc:chgData name="Heather Ording" userId="S::ordingh@newpaltz.edu::bea41ddc-a4fc-4030-bdc5-98c349cb9c70" providerId="AD" clId="Web-{F54DD147-554C-6D5F-CAFA-B789ADA6802C}" dt="2024-04-02T14:45:04.042" v="199" actId="1076"/>
        <pc:sldMkLst>
          <pc:docMk/>
          <pc:sldMk cId="693729985" sldId="312"/>
        </pc:sldMkLst>
        <pc:spChg chg="del mod">
          <ac:chgData name="Heather Ording" userId="S::ordingh@newpaltz.edu::bea41ddc-a4fc-4030-bdc5-98c349cb9c70" providerId="AD" clId="Web-{F54DD147-554C-6D5F-CAFA-B789ADA6802C}" dt="2024-04-02T14:44:41.151" v="195"/>
          <ac:spMkLst>
            <pc:docMk/>
            <pc:sldMk cId="693729985" sldId="312"/>
            <ac:spMk id="3" creationId="{D1455C0B-19FB-954B-532A-0A68CAC4E0E4}"/>
          </ac:spMkLst>
        </pc:spChg>
        <pc:spChg chg="del">
          <ac:chgData name="Heather Ording" userId="S::ordingh@newpaltz.edu::bea41ddc-a4fc-4030-bdc5-98c349cb9c70" providerId="AD" clId="Web-{F54DD147-554C-6D5F-CAFA-B789ADA6802C}" dt="2024-04-02T14:44:23.620" v="190"/>
          <ac:spMkLst>
            <pc:docMk/>
            <pc:sldMk cId="693729985" sldId="312"/>
            <ac:spMk id="6" creationId="{EDF9E134-98AA-3ECE-E40A-180C85ACD7D5}"/>
          </ac:spMkLst>
        </pc:spChg>
        <pc:spChg chg="add del mod">
          <ac:chgData name="Heather Ording" userId="S::ordingh@newpaltz.edu::bea41ddc-a4fc-4030-bdc5-98c349cb9c70" providerId="AD" clId="Web-{F54DD147-554C-6D5F-CAFA-B789ADA6802C}" dt="2024-04-02T14:44:32.932" v="193"/>
          <ac:spMkLst>
            <pc:docMk/>
            <pc:sldMk cId="693729985" sldId="312"/>
            <ac:spMk id="7" creationId="{4A50FB46-8F35-963B-5635-4ACC075B940F}"/>
          </ac:spMkLst>
        </pc:spChg>
        <pc:picChg chg="add mod">
          <ac:chgData name="Heather Ording" userId="S::ordingh@newpaltz.edu::bea41ddc-a4fc-4030-bdc5-98c349cb9c70" providerId="AD" clId="Web-{F54DD147-554C-6D5F-CAFA-B789ADA6802C}" dt="2024-04-02T14:45:04.042" v="199" actId="1076"/>
          <ac:picMkLst>
            <pc:docMk/>
            <pc:sldMk cId="693729985" sldId="312"/>
            <ac:picMk id="2" creationId="{85CA5385-E092-5DDB-2D6E-90FC44139F6A}"/>
          </ac:picMkLst>
        </pc:picChg>
      </pc:sldChg>
      <pc:sldChg chg="addSp delSp modSp">
        <pc:chgData name="Heather Ording" userId="S::ordingh@newpaltz.edu::bea41ddc-a4fc-4030-bdc5-98c349cb9c70" providerId="AD" clId="Web-{F54DD147-554C-6D5F-CAFA-B789ADA6802C}" dt="2024-04-02T15:00:25.536" v="249" actId="14100"/>
        <pc:sldMkLst>
          <pc:docMk/>
          <pc:sldMk cId="2025780514" sldId="314"/>
        </pc:sldMkLst>
        <pc:spChg chg="del mod">
          <ac:chgData name="Heather Ording" userId="S::ordingh@newpaltz.edu::bea41ddc-a4fc-4030-bdc5-98c349cb9c70" providerId="AD" clId="Web-{F54DD147-554C-6D5F-CAFA-B789ADA6802C}" dt="2024-04-02T14:58:41.830" v="240"/>
          <ac:spMkLst>
            <pc:docMk/>
            <pc:sldMk cId="2025780514" sldId="314"/>
            <ac:spMk id="3" creationId="{D1455C0B-19FB-954B-532A-0A68CAC4E0E4}"/>
          </ac:spMkLst>
        </pc:spChg>
        <pc:spChg chg="del mod">
          <ac:chgData name="Heather Ording" userId="S::ordingh@newpaltz.edu::bea41ddc-a4fc-4030-bdc5-98c349cb9c70" providerId="AD" clId="Web-{F54DD147-554C-6D5F-CAFA-B789ADA6802C}" dt="2024-04-02T14:58:36.517" v="237"/>
          <ac:spMkLst>
            <pc:docMk/>
            <pc:sldMk cId="2025780514" sldId="314"/>
            <ac:spMk id="6" creationId="{EDF9E134-98AA-3ECE-E40A-180C85ACD7D5}"/>
          </ac:spMkLst>
        </pc:spChg>
        <pc:spChg chg="add del mod">
          <ac:chgData name="Heather Ording" userId="S::ordingh@newpaltz.edu::bea41ddc-a4fc-4030-bdc5-98c349cb9c70" providerId="AD" clId="Web-{F54DD147-554C-6D5F-CAFA-B789ADA6802C}" dt="2024-04-02T14:58:51.924" v="243"/>
          <ac:spMkLst>
            <pc:docMk/>
            <pc:sldMk cId="2025780514" sldId="314"/>
            <ac:spMk id="7" creationId="{1E074601-D26F-C929-600A-2C0EC086F511}"/>
          </ac:spMkLst>
        </pc:spChg>
        <pc:picChg chg="add del mod">
          <ac:chgData name="Heather Ording" userId="S::ordingh@newpaltz.edu::bea41ddc-a4fc-4030-bdc5-98c349cb9c70" providerId="AD" clId="Web-{F54DD147-554C-6D5F-CAFA-B789ADA6802C}" dt="2024-04-02T15:00:10.926" v="246"/>
          <ac:picMkLst>
            <pc:docMk/>
            <pc:sldMk cId="2025780514" sldId="314"/>
            <ac:picMk id="2" creationId="{31937394-2CD3-E0AF-89FA-0CF7DE2B4D58}"/>
          </ac:picMkLst>
        </pc:picChg>
        <pc:picChg chg="add mod">
          <ac:chgData name="Heather Ording" userId="S::ordingh@newpaltz.edu::bea41ddc-a4fc-4030-bdc5-98c349cb9c70" providerId="AD" clId="Web-{F54DD147-554C-6D5F-CAFA-B789ADA6802C}" dt="2024-04-02T15:00:25.536" v="249" actId="14100"/>
          <ac:picMkLst>
            <pc:docMk/>
            <pc:sldMk cId="2025780514" sldId="314"/>
            <ac:picMk id="8" creationId="{B5882510-7DB6-4EC6-DC07-5551EB2C3B6E}"/>
          </ac:picMkLst>
        </pc:picChg>
      </pc:sldChg>
      <pc:sldChg chg="modCm">
        <pc:chgData name="Heather Ording" userId="S::ordingh@newpaltz.edu::bea41ddc-a4fc-4030-bdc5-98c349cb9c70" providerId="AD" clId="Web-{F54DD147-554C-6D5F-CAFA-B789ADA6802C}" dt="2024-04-02T14:48:27.314" v="204"/>
        <pc:sldMkLst>
          <pc:docMk/>
          <pc:sldMk cId="1265092682" sldId="316"/>
        </pc:sldMkLst>
        <pc:extLst>
          <p:ext xmlns:p="http://schemas.openxmlformats.org/presentationml/2006/main" uri="{D6D511B9-2390-475A-947B-AFAB55BFBCF1}">
            <pc226:cmChg xmlns:pc226="http://schemas.microsoft.com/office/powerpoint/2022/06/main/command" chg="mod">
              <pc226:chgData name="Heather Ording" userId="S::ordingh@newpaltz.edu::bea41ddc-a4fc-4030-bdc5-98c349cb9c70" providerId="AD" clId="Web-{F54DD147-554C-6D5F-CAFA-B789ADA6802C}" dt="2024-04-02T14:48:27.314" v="204"/>
              <pc2:cmMkLst xmlns:pc2="http://schemas.microsoft.com/office/powerpoint/2019/9/main/command">
                <pc:docMk/>
                <pc:sldMk cId="1265092682" sldId="316"/>
                <pc2:cmMk id="{2B063C8F-A106-4246-A9F0-37C3A97C87E0}"/>
              </pc2:cmMkLst>
            </pc226:cmChg>
          </p:ext>
        </pc:extLst>
      </pc:sldChg>
      <pc:sldChg chg="ord">
        <pc:chgData name="Heather Ording" userId="S::ordingh@newpaltz.edu::bea41ddc-a4fc-4030-bdc5-98c349cb9c70" providerId="AD" clId="Web-{F54DD147-554C-6D5F-CAFA-B789ADA6802C}" dt="2024-04-02T14:48:33.954" v="205"/>
        <pc:sldMkLst>
          <pc:docMk/>
          <pc:sldMk cId="1095821802" sldId="317"/>
        </pc:sldMkLst>
      </pc:sldChg>
      <pc:sldChg chg="addSp delSp modSp">
        <pc:chgData name="Heather Ording" userId="S::ordingh@newpaltz.edu::bea41ddc-a4fc-4030-bdc5-98c349cb9c70" providerId="AD" clId="Web-{F54DD147-554C-6D5F-CAFA-B789ADA6802C}" dt="2024-04-02T13:25:23.375" v="7"/>
        <pc:sldMkLst>
          <pc:docMk/>
          <pc:sldMk cId="2014009531" sldId="318"/>
        </pc:sldMkLst>
        <pc:spChg chg="del">
          <ac:chgData name="Heather Ording" userId="S::ordingh@newpaltz.edu::bea41ddc-a4fc-4030-bdc5-98c349cb9c70" providerId="AD" clId="Web-{F54DD147-554C-6D5F-CAFA-B789ADA6802C}" dt="2024-04-02T13:25:23.375" v="7"/>
          <ac:spMkLst>
            <pc:docMk/>
            <pc:sldMk cId="2014009531" sldId="318"/>
            <ac:spMk id="3" creationId="{C6249C72-A910-E99C-CAE0-2B7504FF494B}"/>
          </ac:spMkLst>
        </pc:spChg>
        <pc:picChg chg="add mod ord">
          <ac:chgData name="Heather Ording" userId="S::ordingh@newpaltz.edu::bea41ddc-a4fc-4030-bdc5-98c349cb9c70" providerId="AD" clId="Web-{F54DD147-554C-6D5F-CAFA-B789ADA6802C}" dt="2024-04-02T13:25:23.375" v="7"/>
          <ac:picMkLst>
            <pc:docMk/>
            <pc:sldMk cId="2014009531" sldId="318"/>
            <ac:picMk id="4" creationId="{B79AD87B-F460-D294-0762-90B352348C2C}"/>
          </ac:picMkLst>
        </pc:picChg>
      </pc:sldChg>
      <pc:sldChg chg="del">
        <pc:chgData name="Heather Ording" userId="S::ordingh@newpaltz.edu::bea41ddc-a4fc-4030-bdc5-98c349cb9c70" providerId="AD" clId="Web-{F54DD147-554C-6D5F-CAFA-B789ADA6802C}" dt="2024-04-02T13:24:11.045" v="6"/>
        <pc:sldMkLst>
          <pc:docMk/>
          <pc:sldMk cId="2375299839" sldId="319"/>
        </pc:sldMkLst>
      </pc:sldChg>
      <pc:sldChg chg="modSp">
        <pc:chgData name="Heather Ording" userId="S::ordingh@newpaltz.edu::bea41ddc-a4fc-4030-bdc5-98c349cb9c70" providerId="AD" clId="Web-{F54DD147-554C-6D5F-CAFA-B789ADA6802C}" dt="2024-04-02T15:01:09.381" v="254" actId="20577"/>
        <pc:sldMkLst>
          <pc:docMk/>
          <pc:sldMk cId="858555272" sldId="321"/>
        </pc:sldMkLst>
        <pc:spChg chg="mod">
          <ac:chgData name="Heather Ording" userId="S::ordingh@newpaltz.edu::bea41ddc-a4fc-4030-bdc5-98c349cb9c70" providerId="AD" clId="Web-{F54DD147-554C-6D5F-CAFA-B789ADA6802C}" dt="2024-04-02T15:01:09.381" v="254" actId="20577"/>
          <ac:spMkLst>
            <pc:docMk/>
            <pc:sldMk cId="858555272" sldId="321"/>
            <ac:spMk id="3" creationId="{96CF82EA-6DD0-90A3-84E4-34CD4B9157F4}"/>
          </ac:spMkLst>
        </pc:spChg>
      </pc:sldChg>
      <pc:sldChg chg="addSp delSp modSp del mod modClrScheme chgLayout">
        <pc:chgData name="Heather Ording" userId="S::ordingh@newpaltz.edu::bea41ddc-a4fc-4030-bdc5-98c349cb9c70" providerId="AD" clId="Web-{F54DD147-554C-6D5F-CAFA-B789ADA6802C}" dt="2024-04-02T14:46:52.264" v="203"/>
        <pc:sldMkLst>
          <pc:docMk/>
          <pc:sldMk cId="2367879953" sldId="324"/>
        </pc:sldMkLst>
        <pc:spChg chg="mod">
          <ac:chgData name="Heather Ording" userId="S::ordingh@newpaltz.edu::bea41ddc-a4fc-4030-bdc5-98c349cb9c70" providerId="AD" clId="Web-{F54DD147-554C-6D5F-CAFA-B789ADA6802C}" dt="2024-04-02T12:59:52.264" v="3"/>
          <ac:spMkLst>
            <pc:docMk/>
            <pc:sldMk cId="2367879953" sldId="324"/>
            <ac:spMk id="2" creationId="{6D507DE0-4886-70F4-CE52-D9C19C12D8E3}"/>
          </ac:spMkLst>
        </pc:spChg>
        <pc:spChg chg="add del mod">
          <ac:chgData name="Heather Ording" userId="S::ordingh@newpaltz.edu::bea41ddc-a4fc-4030-bdc5-98c349cb9c70" providerId="AD" clId="Web-{F54DD147-554C-6D5F-CAFA-B789ADA6802C}" dt="2024-04-02T13:00:05.499" v="5" actId="1076"/>
          <ac:spMkLst>
            <pc:docMk/>
            <pc:sldMk cId="2367879953" sldId="324"/>
            <ac:spMk id="3" creationId="{081826E9-E84B-C5C4-832A-45626CB48F95}"/>
          </ac:spMkLst>
        </pc:spChg>
        <pc:spChg chg="add del mod">
          <ac:chgData name="Heather Ording" userId="S::ordingh@newpaltz.edu::bea41ddc-a4fc-4030-bdc5-98c349cb9c70" providerId="AD" clId="Web-{F54DD147-554C-6D5F-CAFA-B789ADA6802C}" dt="2024-04-02T12:59:52.264" v="3"/>
          <ac:spMkLst>
            <pc:docMk/>
            <pc:sldMk cId="2367879953" sldId="324"/>
            <ac:spMk id="7" creationId="{081826E9-E84B-C5C4-832A-45626CB48F95}"/>
          </ac:spMkLst>
        </pc:spChg>
        <pc:spChg chg="add del mod">
          <ac:chgData name="Heather Ording" userId="S::ordingh@newpaltz.edu::bea41ddc-a4fc-4030-bdc5-98c349cb9c70" providerId="AD" clId="Web-{F54DD147-554C-6D5F-CAFA-B789ADA6802C}" dt="2024-04-02T12:59:52.264" v="3"/>
          <ac:spMkLst>
            <pc:docMk/>
            <pc:sldMk cId="2367879953" sldId="324"/>
            <ac:spMk id="8" creationId="{4A516BED-9A80-9878-2F02-268463EF0B49}"/>
          </ac:spMkLst>
        </pc:spChg>
        <pc:graphicFrameChg chg="add del mod">
          <ac:chgData name="Heather Ording" userId="S::ordingh@newpaltz.edu::bea41ddc-a4fc-4030-bdc5-98c349cb9c70" providerId="AD" clId="Web-{F54DD147-554C-6D5F-CAFA-B789ADA6802C}" dt="2024-04-02T12:59:35.717" v="1"/>
          <ac:graphicFrameMkLst>
            <pc:docMk/>
            <pc:sldMk cId="2367879953" sldId="324"/>
            <ac:graphicFrameMk id="5" creationId="{DCB66BFA-6A73-4A5F-EA49-ED2287631332}"/>
          </ac:graphicFrameMkLst>
        </pc:graphicFrameChg>
      </pc:sldChg>
      <pc:sldChg chg="ord modCm">
        <pc:chgData name="Heather Ording" userId="S::ordingh@newpaltz.edu::bea41ddc-a4fc-4030-bdc5-98c349cb9c70" providerId="AD" clId="Web-{F54DD147-554C-6D5F-CAFA-B789ADA6802C}" dt="2024-04-02T14:43:19.275" v="187"/>
        <pc:sldMkLst>
          <pc:docMk/>
          <pc:sldMk cId="2018218327" sldId="328"/>
        </pc:sldMkLst>
        <pc:extLst>
          <p:ext xmlns:p="http://schemas.openxmlformats.org/presentationml/2006/main" uri="{D6D511B9-2390-475A-947B-AFAB55BFBCF1}">
            <pc226:cmChg xmlns:pc226="http://schemas.microsoft.com/office/powerpoint/2022/06/main/command" chg="mod">
              <pc226:chgData name="Heather Ording" userId="S::ordingh@newpaltz.edu::bea41ddc-a4fc-4030-bdc5-98c349cb9c70" providerId="AD" clId="Web-{F54DD147-554C-6D5F-CAFA-B789ADA6802C}" dt="2024-04-02T14:43:19.275" v="187"/>
              <pc2:cmMkLst xmlns:pc2="http://schemas.microsoft.com/office/powerpoint/2019/9/main/command">
                <pc:docMk/>
                <pc:sldMk cId="2018218327" sldId="328"/>
                <pc2:cmMk id="{8264BF9E-C936-4610-91BD-3AF7ADE50EF7}"/>
              </pc2:cmMkLst>
            </pc226:cmChg>
          </p:ext>
        </pc:extLst>
      </pc:sldChg>
      <pc:sldChg chg="addSp delSp modSp new">
        <pc:chgData name="Heather Ording" userId="S::ordingh@newpaltz.edu::bea41ddc-a4fc-4030-bdc5-98c349cb9c70" providerId="AD" clId="Web-{F54DD147-554C-6D5F-CAFA-B789ADA6802C}" dt="2024-04-02T13:35:13.535" v="27" actId="20577"/>
        <pc:sldMkLst>
          <pc:docMk/>
          <pc:sldMk cId="2178137206" sldId="329"/>
        </pc:sldMkLst>
        <pc:spChg chg="mod">
          <ac:chgData name="Heather Ording" userId="S::ordingh@newpaltz.edu::bea41ddc-a4fc-4030-bdc5-98c349cb9c70" providerId="AD" clId="Web-{F54DD147-554C-6D5F-CAFA-B789ADA6802C}" dt="2024-04-02T13:34:52.471" v="20" actId="20577"/>
          <ac:spMkLst>
            <pc:docMk/>
            <pc:sldMk cId="2178137206" sldId="329"/>
            <ac:spMk id="2" creationId="{87DFEB68-85BD-D4C9-FB13-FDCA39F2F78A}"/>
          </ac:spMkLst>
        </pc:spChg>
        <pc:spChg chg="mod">
          <ac:chgData name="Heather Ording" userId="S::ordingh@newpaltz.edu::bea41ddc-a4fc-4030-bdc5-98c349cb9c70" providerId="AD" clId="Web-{F54DD147-554C-6D5F-CAFA-B789ADA6802C}" dt="2024-04-02T13:35:13.535" v="27" actId="20577"/>
          <ac:spMkLst>
            <pc:docMk/>
            <pc:sldMk cId="2178137206" sldId="329"/>
            <ac:spMk id="3" creationId="{FFB6BC66-1D0E-0564-B313-B18F79BA9175}"/>
          </ac:spMkLst>
        </pc:spChg>
        <pc:spChg chg="del mod">
          <ac:chgData name="Heather Ording" userId="S::ordingh@newpaltz.edu::bea41ddc-a4fc-4030-bdc5-98c349cb9c70" providerId="AD" clId="Web-{F54DD147-554C-6D5F-CAFA-B789ADA6802C}" dt="2024-04-02T13:34:34.518" v="15"/>
          <ac:spMkLst>
            <pc:docMk/>
            <pc:sldMk cId="2178137206" sldId="329"/>
            <ac:spMk id="4" creationId="{661120B1-6008-CED6-5EB5-AAED03317A4A}"/>
          </ac:spMkLst>
        </pc:spChg>
        <pc:spChg chg="add del mod">
          <ac:chgData name="Heather Ording" userId="S::ordingh@newpaltz.edu::bea41ddc-a4fc-4030-bdc5-98c349cb9c70" providerId="AD" clId="Web-{F54DD147-554C-6D5F-CAFA-B789ADA6802C}" dt="2024-04-02T13:34:59.081" v="23"/>
          <ac:spMkLst>
            <pc:docMk/>
            <pc:sldMk cId="2178137206" sldId="329"/>
            <ac:spMk id="6" creationId="{B5F23A17-373D-CF13-67D5-6C397E4460EE}"/>
          </ac:spMkLst>
        </pc:spChg>
      </pc:sldChg>
      <pc:sldChg chg="modSp add replId">
        <pc:chgData name="Heather Ording" userId="S::ordingh@newpaltz.edu::bea41ddc-a4fc-4030-bdc5-98c349cb9c70" providerId="AD" clId="Web-{F54DD147-554C-6D5F-CAFA-B789ADA6802C}" dt="2024-04-02T13:36:08.724" v="52" actId="20577"/>
        <pc:sldMkLst>
          <pc:docMk/>
          <pc:sldMk cId="696217818" sldId="330"/>
        </pc:sldMkLst>
        <pc:spChg chg="mod">
          <ac:chgData name="Heather Ording" userId="S::ordingh@newpaltz.edu::bea41ddc-a4fc-4030-bdc5-98c349cb9c70" providerId="AD" clId="Web-{F54DD147-554C-6D5F-CAFA-B789ADA6802C}" dt="2024-04-02T13:35:44.957" v="39" actId="20577"/>
          <ac:spMkLst>
            <pc:docMk/>
            <pc:sldMk cId="696217818" sldId="330"/>
            <ac:spMk id="2" creationId="{87DFEB68-85BD-D4C9-FB13-FDCA39F2F78A}"/>
          </ac:spMkLst>
        </pc:spChg>
        <pc:spChg chg="mod">
          <ac:chgData name="Heather Ording" userId="S::ordingh@newpaltz.edu::bea41ddc-a4fc-4030-bdc5-98c349cb9c70" providerId="AD" clId="Web-{F54DD147-554C-6D5F-CAFA-B789ADA6802C}" dt="2024-04-02T13:36:08.724" v="52" actId="20577"/>
          <ac:spMkLst>
            <pc:docMk/>
            <pc:sldMk cId="696217818" sldId="330"/>
            <ac:spMk id="3" creationId="{FFB6BC66-1D0E-0564-B313-B18F79BA9175}"/>
          </ac:spMkLst>
        </pc:spChg>
      </pc:sldChg>
      <pc:sldChg chg="addSp delSp modSp add mod replId modClrScheme addAnim delAnim modAnim chgLayout">
        <pc:chgData name="Heather Ording" userId="S::ordingh@newpaltz.edu::bea41ddc-a4fc-4030-bdc5-98c349cb9c70" providerId="AD" clId="Web-{F54DD147-554C-6D5F-CAFA-B789ADA6802C}" dt="2024-04-02T13:40:06.966" v="93"/>
        <pc:sldMkLst>
          <pc:docMk/>
          <pc:sldMk cId="4113852412" sldId="331"/>
        </pc:sldMkLst>
        <pc:spChg chg="mod">
          <ac:chgData name="Heather Ording" userId="S::ordingh@newpaltz.edu::bea41ddc-a4fc-4030-bdc5-98c349cb9c70" providerId="AD" clId="Web-{F54DD147-554C-6D5F-CAFA-B789ADA6802C}" dt="2024-04-02T13:38:09.274" v="84"/>
          <ac:spMkLst>
            <pc:docMk/>
            <pc:sldMk cId="4113852412" sldId="331"/>
            <ac:spMk id="2" creationId="{87DFEB68-85BD-D4C9-FB13-FDCA39F2F78A}"/>
          </ac:spMkLst>
        </pc:spChg>
        <pc:spChg chg="add del mod">
          <ac:chgData name="Heather Ording" userId="S::ordingh@newpaltz.edu::bea41ddc-a4fc-4030-bdc5-98c349cb9c70" providerId="AD" clId="Web-{F54DD147-554C-6D5F-CAFA-B789ADA6802C}" dt="2024-04-02T13:38:09.274" v="84"/>
          <ac:spMkLst>
            <pc:docMk/>
            <pc:sldMk cId="4113852412" sldId="331"/>
            <ac:spMk id="3" creationId="{FFB6BC66-1D0E-0564-B313-B18F79BA9175}"/>
          </ac:spMkLst>
        </pc:spChg>
        <pc:spChg chg="add del mod">
          <ac:chgData name="Heather Ording" userId="S::ordingh@newpaltz.edu::bea41ddc-a4fc-4030-bdc5-98c349cb9c70" providerId="AD" clId="Web-{F54DD147-554C-6D5F-CAFA-B789ADA6802C}" dt="2024-04-02T13:38:09.243" v="83"/>
          <ac:spMkLst>
            <pc:docMk/>
            <pc:sldMk cId="4113852412" sldId="331"/>
            <ac:spMk id="9" creationId="{349FFD97-BDCD-92EF-CE44-A44C0C740635}"/>
          </ac:spMkLst>
        </pc:spChg>
        <pc:graphicFrameChg chg="add del mod">
          <ac:chgData name="Heather Ording" userId="S::ordingh@newpaltz.edu::bea41ddc-a4fc-4030-bdc5-98c349cb9c70" providerId="AD" clId="Web-{F54DD147-554C-6D5F-CAFA-B789ADA6802C}" dt="2024-04-02T13:38:05.149" v="81"/>
          <ac:graphicFrameMkLst>
            <pc:docMk/>
            <pc:sldMk cId="4113852412" sldId="331"/>
            <ac:graphicFrameMk id="5" creationId="{1D853FCC-7ADD-4D32-EF75-78BEA7F7D9E9}"/>
          </ac:graphicFrameMkLst>
        </pc:graphicFrameChg>
        <pc:graphicFrameChg chg="add del mod">
          <ac:chgData name="Heather Ording" userId="S::ordingh@newpaltz.edu::bea41ddc-a4fc-4030-bdc5-98c349cb9c70" providerId="AD" clId="Web-{F54DD147-554C-6D5F-CAFA-B789ADA6802C}" dt="2024-04-02T13:38:09.243" v="83"/>
          <ac:graphicFrameMkLst>
            <pc:docMk/>
            <pc:sldMk cId="4113852412" sldId="331"/>
            <ac:graphicFrameMk id="7" creationId="{A30ED470-1F58-4DA2-E724-CB85DD1C1D4C}"/>
          </ac:graphicFrameMkLst>
        </pc:graphicFrameChg>
        <pc:graphicFrameChg chg="add mod modGraphic">
          <ac:chgData name="Heather Ording" userId="S::ordingh@newpaltz.edu::bea41ddc-a4fc-4030-bdc5-98c349cb9c70" providerId="AD" clId="Web-{F54DD147-554C-6D5F-CAFA-B789ADA6802C}" dt="2024-04-02T13:39:50.996" v="92"/>
          <ac:graphicFrameMkLst>
            <pc:docMk/>
            <pc:sldMk cId="4113852412" sldId="331"/>
            <ac:graphicFrameMk id="11" creationId="{1D853FCC-7ADD-4D32-EF75-78BEA7F7D9E9}"/>
          </ac:graphicFrameMkLst>
        </pc:graphicFrameChg>
      </pc:sldChg>
      <pc:sldChg chg="addSp delSp modSp add mod ord replId modClrScheme chgLayout">
        <pc:chgData name="Heather Ording" userId="S::ordingh@newpaltz.edu::bea41ddc-a4fc-4030-bdc5-98c349cb9c70" providerId="AD" clId="Web-{F54DD147-554C-6D5F-CAFA-B789ADA6802C}" dt="2024-04-02T13:40:58.561" v="102"/>
        <pc:sldMkLst>
          <pc:docMk/>
          <pc:sldMk cId="505008577" sldId="332"/>
        </pc:sldMkLst>
        <pc:spChg chg="mod">
          <ac:chgData name="Heather Ording" userId="S::ordingh@newpaltz.edu::bea41ddc-a4fc-4030-bdc5-98c349cb9c70" providerId="AD" clId="Web-{F54DD147-554C-6D5F-CAFA-B789ADA6802C}" dt="2024-04-02T13:40:58.561" v="102"/>
          <ac:spMkLst>
            <pc:docMk/>
            <pc:sldMk cId="505008577" sldId="332"/>
            <ac:spMk id="2" creationId="{87DFEB68-85BD-D4C9-FB13-FDCA39F2F78A}"/>
          </ac:spMkLst>
        </pc:spChg>
        <pc:spChg chg="del mod">
          <ac:chgData name="Heather Ording" userId="S::ordingh@newpaltz.edu::bea41ddc-a4fc-4030-bdc5-98c349cb9c70" providerId="AD" clId="Web-{F54DD147-554C-6D5F-CAFA-B789ADA6802C}" dt="2024-04-02T13:40:58.561" v="102"/>
          <ac:spMkLst>
            <pc:docMk/>
            <pc:sldMk cId="505008577" sldId="332"/>
            <ac:spMk id="3" creationId="{FFB6BC66-1D0E-0564-B313-B18F79BA9175}"/>
          </ac:spMkLst>
        </pc:spChg>
        <pc:graphicFrameChg chg="add mod">
          <ac:chgData name="Heather Ording" userId="S::ordingh@newpaltz.edu::bea41ddc-a4fc-4030-bdc5-98c349cb9c70" providerId="AD" clId="Web-{F54DD147-554C-6D5F-CAFA-B789ADA6802C}" dt="2024-04-02T13:40:58.561" v="102"/>
          <ac:graphicFrameMkLst>
            <pc:docMk/>
            <pc:sldMk cId="505008577" sldId="332"/>
            <ac:graphicFrameMk id="5" creationId="{693757B0-AF1A-AB21-6F25-632FFE41F614}"/>
          </ac:graphicFrameMkLst>
        </pc:graphicFrameChg>
      </pc:sldChg>
      <pc:sldChg chg="add del replId">
        <pc:chgData name="Heather Ording" userId="S::ordingh@newpaltz.edu::bea41ddc-a4fc-4030-bdc5-98c349cb9c70" providerId="AD" clId="Web-{F54DD147-554C-6D5F-CAFA-B789ADA6802C}" dt="2024-04-02T13:40:16.107" v="95"/>
        <pc:sldMkLst>
          <pc:docMk/>
          <pc:sldMk cId="1491503703" sldId="332"/>
        </pc:sldMkLst>
      </pc:sldChg>
      <pc:sldChg chg="addSp delSp modSp add mod ord replId modClrScheme chgLayout">
        <pc:chgData name="Heather Ording" userId="S::ordingh@newpaltz.edu::bea41ddc-a4fc-4030-bdc5-98c349cb9c70" providerId="AD" clId="Web-{F54DD147-554C-6D5F-CAFA-B789ADA6802C}" dt="2024-04-02T13:46:39.853" v="116" actId="14100"/>
        <pc:sldMkLst>
          <pc:docMk/>
          <pc:sldMk cId="3979757253" sldId="333"/>
        </pc:sldMkLst>
        <pc:spChg chg="mod">
          <ac:chgData name="Heather Ording" userId="S::ordingh@newpaltz.edu::bea41ddc-a4fc-4030-bdc5-98c349cb9c70" providerId="AD" clId="Web-{F54DD147-554C-6D5F-CAFA-B789ADA6802C}" dt="2024-04-02T13:41:58.907" v="113"/>
          <ac:spMkLst>
            <pc:docMk/>
            <pc:sldMk cId="3979757253" sldId="333"/>
            <ac:spMk id="2" creationId="{87DFEB68-85BD-D4C9-FB13-FDCA39F2F78A}"/>
          </ac:spMkLst>
        </pc:spChg>
        <pc:spChg chg="del mod">
          <ac:chgData name="Heather Ording" userId="S::ordingh@newpaltz.edu::bea41ddc-a4fc-4030-bdc5-98c349cb9c70" providerId="AD" clId="Web-{F54DD147-554C-6D5F-CAFA-B789ADA6802C}" dt="2024-04-02T13:41:58.907" v="113"/>
          <ac:spMkLst>
            <pc:docMk/>
            <pc:sldMk cId="3979757253" sldId="333"/>
            <ac:spMk id="3" creationId="{FFB6BC66-1D0E-0564-B313-B18F79BA9175}"/>
          </ac:spMkLst>
        </pc:spChg>
        <pc:spChg chg="add del mod">
          <ac:chgData name="Heather Ording" userId="S::ordingh@newpaltz.edu::bea41ddc-a4fc-4030-bdc5-98c349cb9c70" providerId="AD" clId="Web-{F54DD147-554C-6D5F-CAFA-B789ADA6802C}" dt="2024-04-02T13:46:27.446" v="114"/>
          <ac:spMkLst>
            <pc:docMk/>
            <pc:sldMk cId="3979757253" sldId="333"/>
            <ac:spMk id="9" creationId="{7484FCB0-7EBA-5435-3AA3-249EB08FD220}"/>
          </ac:spMkLst>
        </pc:spChg>
        <pc:graphicFrameChg chg="add mod">
          <ac:chgData name="Heather Ording" userId="S::ordingh@newpaltz.edu::bea41ddc-a4fc-4030-bdc5-98c349cb9c70" providerId="AD" clId="Web-{F54DD147-554C-6D5F-CAFA-B789ADA6802C}" dt="2024-04-02T13:46:39.853" v="116" actId="14100"/>
          <ac:graphicFrameMkLst>
            <pc:docMk/>
            <pc:sldMk cId="3979757253" sldId="333"/>
            <ac:graphicFrameMk id="5" creationId="{F6BF95E9-9FDD-9D83-29D3-37FDBB9A25C0}"/>
          </ac:graphicFrameMkLst>
        </pc:graphicFrameChg>
        <pc:picChg chg="add mod ord">
          <ac:chgData name="Heather Ording" userId="S::ordingh@newpaltz.edu::bea41ddc-a4fc-4030-bdc5-98c349cb9c70" providerId="AD" clId="Web-{F54DD147-554C-6D5F-CAFA-B789ADA6802C}" dt="2024-04-02T13:46:27.446" v="114"/>
          <ac:picMkLst>
            <pc:docMk/>
            <pc:sldMk cId="3979757253" sldId="333"/>
            <ac:picMk id="36" creationId="{F1DE64F4-588C-803A-FE47-741791565CA9}"/>
          </ac:picMkLst>
        </pc:picChg>
      </pc:sldChg>
      <pc:sldChg chg="addSp delSp modSp add mod ord replId modClrScheme chgLayout">
        <pc:chgData name="Heather Ording" userId="S::ordingh@newpaltz.edu::bea41ddc-a4fc-4030-bdc5-98c349cb9c70" providerId="AD" clId="Web-{F54DD147-554C-6D5F-CAFA-B789ADA6802C}" dt="2024-04-02T13:47:39.011" v="128"/>
        <pc:sldMkLst>
          <pc:docMk/>
          <pc:sldMk cId="3147074237" sldId="334"/>
        </pc:sldMkLst>
        <pc:spChg chg="mod">
          <ac:chgData name="Heather Ording" userId="S::ordingh@newpaltz.edu::bea41ddc-a4fc-4030-bdc5-98c349cb9c70" providerId="AD" clId="Web-{F54DD147-554C-6D5F-CAFA-B789ADA6802C}" dt="2024-04-02T13:47:39.011" v="128"/>
          <ac:spMkLst>
            <pc:docMk/>
            <pc:sldMk cId="3147074237" sldId="334"/>
            <ac:spMk id="2" creationId="{87DFEB68-85BD-D4C9-FB13-FDCA39F2F78A}"/>
          </ac:spMkLst>
        </pc:spChg>
        <pc:spChg chg="del mod">
          <ac:chgData name="Heather Ording" userId="S::ordingh@newpaltz.edu::bea41ddc-a4fc-4030-bdc5-98c349cb9c70" providerId="AD" clId="Web-{F54DD147-554C-6D5F-CAFA-B789ADA6802C}" dt="2024-04-02T13:47:39.011" v="128"/>
          <ac:spMkLst>
            <pc:docMk/>
            <pc:sldMk cId="3147074237" sldId="334"/>
            <ac:spMk id="3" creationId="{FFB6BC66-1D0E-0564-B313-B18F79BA9175}"/>
          </ac:spMkLst>
        </pc:spChg>
        <pc:graphicFrameChg chg="add mod">
          <ac:chgData name="Heather Ording" userId="S::ordingh@newpaltz.edu::bea41ddc-a4fc-4030-bdc5-98c349cb9c70" providerId="AD" clId="Web-{F54DD147-554C-6D5F-CAFA-B789ADA6802C}" dt="2024-04-02T13:47:39.011" v="128"/>
          <ac:graphicFrameMkLst>
            <pc:docMk/>
            <pc:sldMk cId="3147074237" sldId="334"/>
            <ac:graphicFrameMk id="5" creationId="{DA48DF9E-4471-4BCF-7DC5-C5BEE6E20C12}"/>
          </ac:graphicFrameMkLst>
        </pc:graphicFrameChg>
      </pc:sldChg>
      <pc:sldChg chg="addSp modSp add ord replId">
        <pc:chgData name="Heather Ording" userId="S::ordingh@newpaltz.edu::bea41ddc-a4fc-4030-bdc5-98c349cb9c70" providerId="AD" clId="Web-{F54DD147-554C-6D5F-CAFA-B789ADA6802C}" dt="2024-04-02T15:04:03.011" v="283" actId="1076"/>
        <pc:sldMkLst>
          <pc:docMk/>
          <pc:sldMk cId="214671688" sldId="335"/>
        </pc:sldMkLst>
        <pc:spChg chg="mod">
          <ac:chgData name="Heather Ording" userId="S::ordingh@newpaltz.edu::bea41ddc-a4fc-4030-bdc5-98c349cb9c70" providerId="AD" clId="Web-{F54DD147-554C-6D5F-CAFA-B789ADA6802C}" dt="2024-04-02T13:52:27.130" v="136" actId="20577"/>
          <ac:spMkLst>
            <pc:docMk/>
            <pc:sldMk cId="214671688" sldId="335"/>
            <ac:spMk id="2" creationId="{87DFEB68-85BD-D4C9-FB13-FDCA39F2F78A}"/>
          </ac:spMkLst>
        </pc:spChg>
        <pc:spChg chg="mod">
          <ac:chgData name="Heather Ording" userId="S::ordingh@newpaltz.edu::bea41ddc-a4fc-4030-bdc5-98c349cb9c70" providerId="AD" clId="Web-{F54DD147-554C-6D5F-CAFA-B789ADA6802C}" dt="2024-04-02T13:52:31.864" v="138" actId="20577"/>
          <ac:spMkLst>
            <pc:docMk/>
            <pc:sldMk cId="214671688" sldId="335"/>
            <ac:spMk id="3" creationId="{FFB6BC66-1D0E-0564-B313-B18F79BA9175}"/>
          </ac:spMkLst>
        </pc:spChg>
        <pc:picChg chg="add mod">
          <ac:chgData name="Heather Ording" userId="S::ordingh@newpaltz.edu::bea41ddc-a4fc-4030-bdc5-98c349cb9c70" providerId="AD" clId="Web-{F54DD147-554C-6D5F-CAFA-B789ADA6802C}" dt="2024-04-02T15:04:03.011" v="283" actId="1076"/>
          <ac:picMkLst>
            <pc:docMk/>
            <pc:sldMk cId="214671688" sldId="335"/>
            <ac:picMk id="4" creationId="{3AFBA1ED-6E4A-4369-B84E-316778393943}"/>
          </ac:picMkLst>
        </pc:picChg>
      </pc:sldChg>
      <pc:sldChg chg="addSp delSp modSp add mod replId modClrScheme chgLayout">
        <pc:chgData name="Heather Ording" userId="S::ordingh@newpaltz.edu::bea41ddc-a4fc-4030-bdc5-98c349cb9c70" providerId="AD" clId="Web-{F54DD147-554C-6D5F-CAFA-B789ADA6802C}" dt="2024-04-02T14:13:55.658" v="175" actId="20577"/>
        <pc:sldMkLst>
          <pc:docMk/>
          <pc:sldMk cId="2680179068" sldId="336"/>
        </pc:sldMkLst>
        <pc:spChg chg="mod">
          <ac:chgData name="Heather Ording" userId="S::ordingh@newpaltz.edu::bea41ddc-a4fc-4030-bdc5-98c349cb9c70" providerId="AD" clId="Web-{F54DD147-554C-6D5F-CAFA-B789ADA6802C}" dt="2024-04-02T14:13:46.111" v="173"/>
          <ac:spMkLst>
            <pc:docMk/>
            <pc:sldMk cId="2680179068" sldId="336"/>
            <ac:spMk id="2" creationId="{87DFEB68-85BD-D4C9-FB13-FDCA39F2F78A}"/>
          </ac:spMkLst>
        </pc:spChg>
        <pc:spChg chg="mod">
          <ac:chgData name="Heather Ording" userId="S::ordingh@newpaltz.edu::bea41ddc-a4fc-4030-bdc5-98c349cb9c70" providerId="AD" clId="Web-{F54DD147-554C-6D5F-CAFA-B789ADA6802C}" dt="2024-04-02T14:13:46.111" v="173"/>
          <ac:spMkLst>
            <pc:docMk/>
            <pc:sldMk cId="2680179068" sldId="336"/>
            <ac:spMk id="3" creationId="{FFB6BC66-1D0E-0564-B313-B18F79BA9175}"/>
          </ac:spMkLst>
        </pc:spChg>
        <pc:spChg chg="add del mod">
          <ac:chgData name="Heather Ording" userId="S::ordingh@newpaltz.edu::bea41ddc-a4fc-4030-bdc5-98c349cb9c70" providerId="AD" clId="Web-{F54DD147-554C-6D5F-CAFA-B789ADA6802C}" dt="2024-04-02T14:13:55.658" v="175" actId="20577"/>
          <ac:spMkLst>
            <pc:docMk/>
            <pc:sldMk cId="2680179068" sldId="336"/>
            <ac:spMk id="5" creationId="{0DFC5B25-32A8-9B03-2ADA-5C3BCA15146A}"/>
          </ac:spMkLst>
        </pc:spChg>
        <pc:graphicFrameChg chg="add del">
          <ac:chgData name="Heather Ording" userId="S::ordingh@newpaltz.edu::bea41ddc-a4fc-4030-bdc5-98c349cb9c70" providerId="AD" clId="Web-{F54DD147-554C-6D5F-CAFA-B789ADA6802C}" dt="2024-04-02T14:13:46.111" v="173"/>
          <ac:graphicFrameMkLst>
            <pc:docMk/>
            <pc:sldMk cId="2680179068" sldId="336"/>
            <ac:graphicFrameMk id="7" creationId="{30F3B4F0-ADFB-040C-8D1A-0C8E6B232BF7}"/>
          </ac:graphicFrameMkLst>
        </pc:graphicFrameChg>
        <pc:picChg chg="del">
          <ac:chgData name="Heather Ording" userId="S::ordingh@newpaltz.edu::bea41ddc-a4fc-4030-bdc5-98c349cb9c70" providerId="AD" clId="Web-{F54DD147-554C-6D5F-CAFA-B789ADA6802C}" dt="2024-04-02T14:12:08.560" v="146"/>
          <ac:picMkLst>
            <pc:docMk/>
            <pc:sldMk cId="2680179068" sldId="336"/>
            <ac:picMk id="4" creationId="{3AFBA1ED-6E4A-4369-B84E-316778393943}"/>
          </ac:picMkLst>
        </pc:picChg>
      </pc:sldChg>
      <pc:sldChg chg="addSp delSp modSp add replId">
        <pc:chgData name="Heather Ording" userId="S::ordingh@newpaltz.edu::bea41ddc-a4fc-4030-bdc5-98c349cb9c70" providerId="AD" clId="Web-{F54DD147-554C-6D5F-CAFA-B789ADA6802C}" dt="2024-04-02T14:19:09.014" v="185" actId="14100"/>
        <pc:sldMkLst>
          <pc:docMk/>
          <pc:sldMk cId="3643766643" sldId="337"/>
        </pc:sldMkLst>
        <pc:spChg chg="del mod">
          <ac:chgData name="Heather Ording" userId="S::ordingh@newpaltz.edu::bea41ddc-a4fc-4030-bdc5-98c349cb9c70" providerId="AD" clId="Web-{F54DD147-554C-6D5F-CAFA-B789ADA6802C}" dt="2024-04-02T14:18:57.154" v="182"/>
          <ac:spMkLst>
            <pc:docMk/>
            <pc:sldMk cId="3643766643" sldId="337"/>
            <ac:spMk id="2" creationId="{87DFEB68-85BD-D4C9-FB13-FDCA39F2F78A}"/>
          </ac:spMkLst>
        </pc:spChg>
        <pc:spChg chg="del mod">
          <ac:chgData name="Heather Ording" userId="S::ordingh@newpaltz.edu::bea41ddc-a4fc-4030-bdc5-98c349cb9c70" providerId="AD" clId="Web-{F54DD147-554C-6D5F-CAFA-B789ADA6802C}" dt="2024-04-02T14:18:39.904" v="178"/>
          <ac:spMkLst>
            <pc:docMk/>
            <pc:sldMk cId="3643766643" sldId="337"/>
            <ac:spMk id="5" creationId="{0DFC5B25-32A8-9B03-2ADA-5C3BCA15146A}"/>
          </ac:spMkLst>
        </pc:spChg>
        <pc:picChg chg="add mod">
          <ac:chgData name="Heather Ording" userId="S::ordingh@newpaltz.edu::bea41ddc-a4fc-4030-bdc5-98c349cb9c70" providerId="AD" clId="Web-{F54DD147-554C-6D5F-CAFA-B789ADA6802C}" dt="2024-04-02T14:19:09.014" v="185" actId="14100"/>
          <ac:picMkLst>
            <pc:docMk/>
            <pc:sldMk cId="3643766643" sldId="337"/>
            <ac:picMk id="4" creationId="{58B66EA8-2636-2A9D-915B-1DD43E92B0F1}"/>
          </ac:picMkLst>
        </pc:picChg>
      </pc:sldChg>
      <pc:sldChg chg="add ord replId addCm">
        <pc:chgData name="Heather Ording" userId="S::ordingh@newpaltz.edu::bea41ddc-a4fc-4030-bdc5-98c349cb9c70" providerId="AD" clId="Web-{F54DD147-554C-6D5F-CAFA-B789ADA6802C}" dt="2024-04-02T14:46:05.716" v="202"/>
        <pc:sldMkLst>
          <pc:docMk/>
          <pc:sldMk cId="4040217420" sldId="338"/>
        </pc:sldMkLst>
        <pc:extLst>
          <p:ext xmlns:p="http://schemas.openxmlformats.org/presentationml/2006/main" uri="{D6D511B9-2390-475A-947B-AFAB55BFBCF1}">
            <pc226:cmChg xmlns:pc226="http://schemas.microsoft.com/office/powerpoint/2022/06/main/command" chg="add">
              <pc226:chgData name="Heather Ording" userId="S::ordingh@newpaltz.edu::bea41ddc-a4fc-4030-bdc5-98c349cb9c70" providerId="AD" clId="Web-{F54DD147-554C-6D5F-CAFA-B789ADA6802C}" dt="2024-04-02T14:46:05.716" v="202"/>
              <pc2:cmMkLst xmlns:pc2="http://schemas.microsoft.com/office/powerpoint/2019/9/main/command">
                <pc:docMk/>
                <pc:sldMk cId="4040217420" sldId="338"/>
                <pc2:cmMk id="{0927AEF7-B18B-4169-BEDB-6F7E7F70570B}"/>
              </pc2:cmMkLst>
            </pc226:cmChg>
          </p:ext>
        </pc:extLst>
      </pc:sldChg>
    </pc:docChg>
  </pc:docChgLst>
  <pc:docChgLst>
    <pc:chgData name="Heather Ording" userId="S::ordingh@newpaltz.edu::bea41ddc-a4fc-4030-bdc5-98c349cb9c70" providerId="AD" clId="Web-{3FA3B1D4-2C02-3D0C-4307-F75248FE6CD4}"/>
    <pc:docChg chg="addSld modSld">
      <pc:chgData name="Heather Ording" userId="S::ordingh@newpaltz.edu::bea41ddc-a4fc-4030-bdc5-98c349cb9c70" providerId="AD" clId="Web-{3FA3B1D4-2C02-3D0C-4307-F75248FE6CD4}" dt="2024-05-22T18:16:17.994" v="241"/>
      <pc:docMkLst>
        <pc:docMk/>
      </pc:docMkLst>
      <pc:sldChg chg="delSp">
        <pc:chgData name="Heather Ording" userId="S::ordingh@newpaltz.edu::bea41ddc-a4fc-4030-bdc5-98c349cb9c70" providerId="AD" clId="Web-{3FA3B1D4-2C02-3D0C-4307-F75248FE6CD4}" dt="2024-05-22T18:16:17.994" v="241"/>
        <pc:sldMkLst>
          <pc:docMk/>
          <pc:sldMk cId="2259308896" sldId="256"/>
        </pc:sldMkLst>
        <pc:spChg chg="del">
          <ac:chgData name="Heather Ording" userId="S::ordingh@newpaltz.edu::bea41ddc-a4fc-4030-bdc5-98c349cb9c70" providerId="AD" clId="Web-{3FA3B1D4-2C02-3D0C-4307-F75248FE6CD4}" dt="2024-05-22T18:16:17.994" v="241"/>
          <ac:spMkLst>
            <pc:docMk/>
            <pc:sldMk cId="2259308896" sldId="256"/>
            <ac:spMk id="3" creationId="{09823BB4-263E-9E35-4F8E-1BF110D19CA5}"/>
          </ac:spMkLst>
        </pc:spChg>
      </pc:sldChg>
      <pc:sldChg chg="addSp delSp modSp new">
        <pc:chgData name="Heather Ording" userId="S::ordingh@newpaltz.edu::bea41ddc-a4fc-4030-bdc5-98c349cb9c70" providerId="AD" clId="Web-{3FA3B1D4-2C02-3D0C-4307-F75248FE6CD4}" dt="2024-05-22T18:16:04.993" v="240" actId="20577"/>
        <pc:sldMkLst>
          <pc:docMk/>
          <pc:sldMk cId="2168070174" sldId="339"/>
        </pc:sldMkLst>
        <pc:spChg chg="mod">
          <ac:chgData name="Heather Ording" userId="S::ordingh@newpaltz.edu::bea41ddc-a4fc-4030-bdc5-98c349cb9c70" providerId="AD" clId="Web-{3FA3B1D4-2C02-3D0C-4307-F75248FE6CD4}" dt="2024-05-22T18:09:21.434" v="150" actId="1076"/>
          <ac:spMkLst>
            <pc:docMk/>
            <pc:sldMk cId="2168070174" sldId="339"/>
            <ac:spMk id="2" creationId="{1E69EA58-3064-349E-E7F9-1DFDD72563FD}"/>
          </ac:spMkLst>
        </pc:spChg>
        <pc:spChg chg="mod">
          <ac:chgData name="Heather Ording" userId="S::ordingh@newpaltz.edu::bea41ddc-a4fc-4030-bdc5-98c349cb9c70" providerId="AD" clId="Web-{3FA3B1D4-2C02-3D0C-4307-F75248FE6CD4}" dt="2024-05-22T18:16:04.993" v="240" actId="20577"/>
          <ac:spMkLst>
            <pc:docMk/>
            <pc:sldMk cId="2168070174" sldId="339"/>
            <ac:spMk id="3" creationId="{2770AD65-BAF0-143F-6A75-30D7D6E6C1BC}"/>
          </ac:spMkLst>
        </pc:spChg>
        <pc:graphicFrameChg chg="add del mod">
          <ac:chgData name="Heather Ording" userId="S::ordingh@newpaltz.edu::bea41ddc-a4fc-4030-bdc5-98c349cb9c70" providerId="AD" clId="Web-{3FA3B1D4-2C02-3D0C-4307-F75248FE6CD4}" dt="2024-05-22T18:05:39.849" v="53"/>
          <ac:graphicFrameMkLst>
            <pc:docMk/>
            <pc:sldMk cId="2168070174" sldId="339"/>
            <ac:graphicFrameMk id="5" creationId="{9ADD9B43-EFBB-85D8-ED7A-D3E9A10D3DA8}"/>
          </ac:graphicFrameMkLst>
        </pc:graphicFrameChg>
        <pc:graphicFrameChg chg="add del mod modGraphic">
          <ac:chgData name="Heather Ording" userId="S::ordingh@newpaltz.edu::bea41ddc-a4fc-4030-bdc5-98c349cb9c70" providerId="AD" clId="Web-{3FA3B1D4-2C02-3D0C-4307-F75248FE6CD4}" dt="2024-05-22T18:06:15.460" v="60"/>
          <ac:graphicFrameMkLst>
            <pc:docMk/>
            <pc:sldMk cId="2168070174" sldId="339"/>
            <ac:graphicFrameMk id="7" creationId="{977AEE8D-DFF6-9823-733E-CC626DB4BD78}"/>
          </ac:graphicFrameMkLst>
        </pc:graphicFrameChg>
      </pc:sldChg>
    </pc:docChg>
  </pc:docChgLst>
  <pc:docChgLst>
    <pc:chgData name="Isabella Staniscia" userId="S::stanisci1@newpaltz.edu::d02915f2-cf6f-424b-82f0-cc43a273cb74" providerId="AD" clId="Web-{E1172871-81B2-E910-F222-48057058E708}"/>
    <pc:docChg chg="modSld">
      <pc:chgData name="Isabella Staniscia" userId="S::stanisci1@newpaltz.edu::d02915f2-cf6f-424b-82f0-cc43a273cb74" providerId="AD" clId="Web-{E1172871-81B2-E910-F222-48057058E708}" dt="2024-04-01T19:35:47.500" v="20" actId="1076"/>
      <pc:docMkLst>
        <pc:docMk/>
      </pc:docMkLst>
      <pc:sldChg chg="modSp">
        <pc:chgData name="Isabella Staniscia" userId="S::stanisci1@newpaltz.edu::d02915f2-cf6f-424b-82f0-cc43a273cb74" providerId="AD" clId="Web-{E1172871-81B2-E910-F222-48057058E708}" dt="2024-04-01T19:29:05.275" v="0" actId="20577"/>
        <pc:sldMkLst>
          <pc:docMk/>
          <pc:sldMk cId="3856767564" sldId="299"/>
        </pc:sldMkLst>
        <pc:spChg chg="mod">
          <ac:chgData name="Isabella Staniscia" userId="S::stanisci1@newpaltz.edu::d02915f2-cf6f-424b-82f0-cc43a273cb74" providerId="AD" clId="Web-{E1172871-81B2-E910-F222-48057058E708}" dt="2024-04-01T19:29:05.275" v="0" actId="20577"/>
          <ac:spMkLst>
            <pc:docMk/>
            <pc:sldMk cId="3856767564" sldId="299"/>
            <ac:spMk id="2" creationId="{6F148DD4-4828-CE87-0C5C-42BE175E8DA5}"/>
          </ac:spMkLst>
        </pc:spChg>
      </pc:sldChg>
      <pc:sldChg chg="modSp">
        <pc:chgData name="Isabella Staniscia" userId="S::stanisci1@newpaltz.edu::d02915f2-cf6f-424b-82f0-cc43a273cb74" providerId="AD" clId="Web-{E1172871-81B2-E910-F222-48057058E708}" dt="2024-04-01T19:35:12.904" v="14" actId="20577"/>
        <pc:sldMkLst>
          <pc:docMk/>
          <pc:sldMk cId="382046829" sldId="306"/>
        </pc:sldMkLst>
        <pc:spChg chg="mod">
          <ac:chgData name="Isabella Staniscia" userId="S::stanisci1@newpaltz.edu::d02915f2-cf6f-424b-82f0-cc43a273cb74" providerId="AD" clId="Web-{E1172871-81B2-E910-F222-48057058E708}" dt="2024-04-01T19:35:12.904" v="14" actId="20577"/>
          <ac:spMkLst>
            <pc:docMk/>
            <pc:sldMk cId="382046829" sldId="306"/>
            <ac:spMk id="3" creationId="{DAF7743C-9A64-6DD7-26EC-7870E2484D2F}"/>
          </ac:spMkLst>
        </pc:spChg>
      </pc:sldChg>
      <pc:sldChg chg="modSp">
        <pc:chgData name="Isabella Staniscia" userId="S::stanisci1@newpaltz.edu::d02915f2-cf6f-424b-82f0-cc43a273cb74" providerId="AD" clId="Web-{E1172871-81B2-E910-F222-48057058E708}" dt="2024-04-01T19:35:47.500" v="20" actId="1076"/>
        <pc:sldMkLst>
          <pc:docMk/>
          <pc:sldMk cId="858555272" sldId="321"/>
        </pc:sldMkLst>
        <pc:spChg chg="mod">
          <ac:chgData name="Isabella Staniscia" userId="S::stanisci1@newpaltz.edu::d02915f2-cf6f-424b-82f0-cc43a273cb74" providerId="AD" clId="Web-{E1172871-81B2-E910-F222-48057058E708}" dt="2024-04-01T19:35:43.218" v="19" actId="1076"/>
          <ac:spMkLst>
            <pc:docMk/>
            <pc:sldMk cId="858555272" sldId="321"/>
            <ac:spMk id="2" creationId="{225978FC-00BB-163F-DDD3-904956FD5BD3}"/>
          </ac:spMkLst>
        </pc:spChg>
        <pc:spChg chg="mod">
          <ac:chgData name="Isabella Staniscia" userId="S::stanisci1@newpaltz.edu::d02915f2-cf6f-424b-82f0-cc43a273cb74" providerId="AD" clId="Web-{E1172871-81B2-E910-F222-48057058E708}" dt="2024-04-01T19:35:47.500" v="20" actId="1076"/>
          <ac:spMkLst>
            <pc:docMk/>
            <pc:sldMk cId="858555272" sldId="321"/>
            <ac:spMk id="3" creationId="{96CF82EA-6DD0-90A3-84E4-34CD4B9157F4}"/>
          </ac:spMkLst>
        </pc:spChg>
      </pc:sldChg>
    </pc:docChg>
  </pc:docChgLst>
</pc:chgInfo>
</file>

<file path=ppt/comments/modernComment_13C_4B67C84A.xml><?xml version="1.0" encoding="utf-8"?>
<p188:cmLst xmlns:a="http://schemas.openxmlformats.org/drawingml/2006/main" xmlns:r="http://schemas.openxmlformats.org/officeDocument/2006/relationships" xmlns:p188="http://schemas.microsoft.com/office/powerpoint/2018/8/main">
  <p188:cm id="{2B063C8F-A106-4246-A9F0-37C3A97C87E0}" authorId="{4DA99874-54CF-C35F-B930-0E7D38AAB922}" created="2024-04-01T14:49:50.382">
    <ac:deMkLst xmlns:ac="http://schemas.microsoft.com/office/drawing/2013/main/command">
      <pc:docMk xmlns:pc="http://schemas.microsoft.com/office/powerpoint/2013/main/command"/>
      <pc:sldMk xmlns:pc="http://schemas.microsoft.com/office/powerpoint/2013/main/command" cId="1265092682" sldId="316"/>
      <ac:picMk id="2" creationId="{57399423-44DB-41E5-C101-0D401C3C952B}"/>
    </ac:deMkLst>
    <p188:txBody>
      <a:bodyPr/>
      <a:lstStyle/>
      <a:p>
        <a:r>
          <a:rPr lang="en-US"/>
          <a:t>start video at 1:48-4:30</a:t>
        </a:r>
      </a:p>
    </p188:txBody>
  </p188:cm>
</p188:cmLst>
</file>

<file path=ppt/comments/modernComment_148_784B9157.xml><?xml version="1.0" encoding="utf-8"?>
<p188:cmLst xmlns:a="http://schemas.openxmlformats.org/drawingml/2006/main" xmlns:r="http://schemas.openxmlformats.org/officeDocument/2006/relationships" xmlns:p188="http://schemas.microsoft.com/office/powerpoint/2018/8/main">
  <p188:cm id="{8264BF9E-C936-4610-91BD-3AF7ADE50EF7}" authorId="{4DA99874-54CF-C35F-B930-0E7D38AAB922}" created="2024-04-01T13:05:39.482">
    <ac:deMkLst xmlns:ac="http://schemas.microsoft.com/office/drawing/2013/main/command">
      <pc:docMk xmlns:pc="http://schemas.microsoft.com/office/powerpoint/2013/main/command"/>
      <pc:sldMk xmlns:pc="http://schemas.microsoft.com/office/powerpoint/2013/main/command" cId="2018218327" sldId="328"/>
      <ac:picMk id="5" creationId="{7FF189C7-F617-1E04-A667-6672615D2E11}"/>
    </ac:deMkLst>
    <p188:txBody>
      <a:bodyPr/>
      <a:lstStyle/>
      <a:p>
        <a:r>
          <a:rPr lang="en-US"/>
          <a:t>play video from 1:40</a:t>
        </a:r>
      </a:p>
    </p188:txBody>
  </p188:cm>
</p188:cmLst>
</file>

<file path=ppt/comments/modernComment_152_F0D0D34C.xml><?xml version="1.0" encoding="utf-8"?>
<p188:cmLst xmlns:a="http://schemas.openxmlformats.org/drawingml/2006/main" xmlns:r="http://schemas.openxmlformats.org/officeDocument/2006/relationships" xmlns:p188="http://schemas.microsoft.com/office/powerpoint/2018/8/main">
  <p188:cm id="{0927AEF7-B18B-4169-BEDB-6F7E7F70570B}" authorId="{4DA99874-54CF-C35F-B930-0E7D38AAB922}" created="2024-04-02T14:46:05.716">
    <ac:deMkLst xmlns:ac="http://schemas.microsoft.com/office/drawing/2013/main/command">
      <pc:docMk xmlns:pc="http://schemas.microsoft.com/office/powerpoint/2013/main/command"/>
      <pc:sldMk xmlns:pc="http://schemas.microsoft.com/office/powerpoint/2013/main/command" cId="4040217420" sldId="338"/>
      <ac:picMk id="5" creationId="{7FF189C7-F617-1E04-A667-6672615D2E11}"/>
    </ac:deMkLst>
    <p188:txBody>
      <a:bodyPr/>
      <a:lstStyle/>
      <a:p>
        <a:r>
          <a:rPr lang="en-US"/>
          <a:t>play from 5:30</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2C3E5-AD20-4185-B9E7-9D654A34918D}"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15D861BD-D163-4B79-84B7-1C4E8D471DD2}">
      <dgm:prSet/>
      <dgm:spPr/>
      <dgm:t>
        <a:bodyPr/>
        <a:lstStyle/>
        <a:p>
          <a:r>
            <a:rPr lang="en-US"/>
            <a:t>Summarize</a:t>
          </a:r>
        </a:p>
      </dgm:t>
    </dgm:pt>
    <dgm:pt modelId="{5425865A-AE53-4A89-90B3-4CA8815AD3E8}" type="parTrans" cxnId="{61811B61-1AEE-4183-8865-21474E5F4C3A}">
      <dgm:prSet/>
      <dgm:spPr/>
      <dgm:t>
        <a:bodyPr/>
        <a:lstStyle/>
        <a:p>
          <a:endParaRPr lang="en-US"/>
        </a:p>
      </dgm:t>
    </dgm:pt>
    <dgm:pt modelId="{151D77DC-90CC-44AF-B637-550F77A128B2}" type="sibTrans" cxnId="{61811B61-1AEE-4183-8865-21474E5F4C3A}">
      <dgm:prSet/>
      <dgm:spPr/>
      <dgm:t>
        <a:bodyPr/>
        <a:lstStyle/>
        <a:p>
          <a:endParaRPr lang="en-US"/>
        </a:p>
      </dgm:t>
    </dgm:pt>
    <dgm:pt modelId="{7F766601-E07B-4F68-9965-F6AA6C43DB34}">
      <dgm:prSet/>
      <dgm:spPr/>
      <dgm:t>
        <a:bodyPr/>
        <a:lstStyle/>
        <a:p>
          <a:r>
            <a:rPr lang="en-US"/>
            <a:t>Circle</a:t>
          </a:r>
        </a:p>
      </dgm:t>
    </dgm:pt>
    <dgm:pt modelId="{838CE9F5-C19D-49FE-8F34-453CCAA320C5}" type="parTrans" cxnId="{990FD2D0-687D-45A9-AEA0-AB8763AFD10F}">
      <dgm:prSet/>
      <dgm:spPr/>
      <dgm:t>
        <a:bodyPr/>
        <a:lstStyle/>
        <a:p>
          <a:endParaRPr lang="en-US"/>
        </a:p>
      </dgm:t>
    </dgm:pt>
    <dgm:pt modelId="{420CC66E-79ED-492D-B140-B425C72A88D9}" type="sibTrans" cxnId="{990FD2D0-687D-45A9-AEA0-AB8763AFD10F}">
      <dgm:prSet/>
      <dgm:spPr/>
      <dgm:t>
        <a:bodyPr/>
        <a:lstStyle/>
        <a:p>
          <a:endParaRPr lang="en-US"/>
        </a:p>
      </dgm:t>
    </dgm:pt>
    <dgm:pt modelId="{0895DA18-D08A-4844-93DE-A9FA83CF3FA4}">
      <dgm:prSet/>
      <dgm:spPr/>
      <dgm:t>
        <a:bodyPr/>
        <a:lstStyle/>
        <a:p>
          <a:r>
            <a:rPr lang="en-US"/>
            <a:t>Question</a:t>
          </a:r>
        </a:p>
      </dgm:t>
    </dgm:pt>
    <dgm:pt modelId="{B2768EAB-1281-4636-89E8-4155ECC193C8}" type="parTrans" cxnId="{C55BA7DE-FF66-4D57-AE77-C22C9B960B1C}">
      <dgm:prSet/>
      <dgm:spPr/>
      <dgm:t>
        <a:bodyPr/>
        <a:lstStyle/>
        <a:p>
          <a:endParaRPr lang="en-US"/>
        </a:p>
      </dgm:t>
    </dgm:pt>
    <dgm:pt modelId="{69554B78-5002-44C3-97C6-622800F26E11}" type="sibTrans" cxnId="{C55BA7DE-FF66-4D57-AE77-C22C9B960B1C}">
      <dgm:prSet/>
      <dgm:spPr/>
      <dgm:t>
        <a:bodyPr/>
        <a:lstStyle/>
        <a:p>
          <a:endParaRPr lang="en-US"/>
        </a:p>
      </dgm:t>
    </dgm:pt>
    <dgm:pt modelId="{BB1BAF75-913C-45EA-BF5D-25F13F0B7570}">
      <dgm:prSet/>
      <dgm:spPr/>
      <dgm:t>
        <a:bodyPr/>
        <a:lstStyle/>
        <a:p>
          <a:r>
            <a:rPr lang="en-US"/>
            <a:t>Symbol</a:t>
          </a:r>
        </a:p>
      </dgm:t>
    </dgm:pt>
    <dgm:pt modelId="{F9BF80EC-97C6-4972-A732-D8651717D8A1}" type="parTrans" cxnId="{50717F86-7916-4A04-8E4D-9939261895AA}">
      <dgm:prSet/>
      <dgm:spPr/>
      <dgm:t>
        <a:bodyPr/>
        <a:lstStyle/>
        <a:p>
          <a:endParaRPr lang="en-US"/>
        </a:p>
      </dgm:t>
    </dgm:pt>
    <dgm:pt modelId="{C088A872-F868-4129-B801-55A5334237C7}" type="sibTrans" cxnId="{50717F86-7916-4A04-8E4D-9939261895AA}">
      <dgm:prSet/>
      <dgm:spPr/>
      <dgm:t>
        <a:bodyPr/>
        <a:lstStyle/>
        <a:p>
          <a:endParaRPr lang="en-US"/>
        </a:p>
      </dgm:t>
    </dgm:pt>
    <dgm:pt modelId="{EB344810-2370-4D96-8326-82E79DB178A3}">
      <dgm:prSet/>
      <dgm:spPr/>
      <dgm:t>
        <a:bodyPr/>
        <a:lstStyle/>
        <a:p>
          <a:r>
            <a:rPr lang="en-US"/>
            <a:t>Highlight</a:t>
          </a:r>
        </a:p>
      </dgm:t>
    </dgm:pt>
    <dgm:pt modelId="{56DF3233-041F-4237-A9C7-200093C82659}" type="parTrans" cxnId="{1BE0C2F7-2877-4604-951B-F3D3920B1CE5}">
      <dgm:prSet/>
      <dgm:spPr/>
      <dgm:t>
        <a:bodyPr/>
        <a:lstStyle/>
        <a:p>
          <a:endParaRPr lang="en-US"/>
        </a:p>
      </dgm:t>
    </dgm:pt>
    <dgm:pt modelId="{998A8606-F042-4097-84DC-8343E50788C8}" type="sibTrans" cxnId="{1BE0C2F7-2877-4604-951B-F3D3920B1CE5}">
      <dgm:prSet/>
      <dgm:spPr/>
      <dgm:t>
        <a:bodyPr/>
        <a:lstStyle/>
        <a:p>
          <a:endParaRPr lang="en-US"/>
        </a:p>
      </dgm:t>
    </dgm:pt>
    <dgm:pt modelId="{228E3520-9A16-4432-8909-6A51C5251AB9}" type="pres">
      <dgm:prSet presAssocID="{5EF2C3E5-AD20-4185-B9E7-9D654A34918D}" presName="diagram" presStyleCnt="0">
        <dgm:presLayoutVars>
          <dgm:dir/>
          <dgm:resizeHandles val="exact"/>
        </dgm:presLayoutVars>
      </dgm:prSet>
      <dgm:spPr/>
    </dgm:pt>
    <dgm:pt modelId="{73950058-DAFC-4B73-8FC5-5DF624420D6D}" type="pres">
      <dgm:prSet presAssocID="{15D861BD-D163-4B79-84B7-1C4E8D471DD2}" presName="node" presStyleLbl="node1" presStyleIdx="0" presStyleCnt="5">
        <dgm:presLayoutVars>
          <dgm:bulletEnabled val="1"/>
        </dgm:presLayoutVars>
      </dgm:prSet>
      <dgm:spPr/>
    </dgm:pt>
    <dgm:pt modelId="{8A65DE4F-98E5-4750-B31B-4AF53C812DAE}" type="pres">
      <dgm:prSet presAssocID="{151D77DC-90CC-44AF-B637-550F77A128B2}" presName="sibTrans" presStyleCnt="0"/>
      <dgm:spPr/>
    </dgm:pt>
    <dgm:pt modelId="{07A2C1C6-765C-4F3E-90E8-5A2A3A941215}" type="pres">
      <dgm:prSet presAssocID="{7F766601-E07B-4F68-9965-F6AA6C43DB34}" presName="node" presStyleLbl="node1" presStyleIdx="1" presStyleCnt="5">
        <dgm:presLayoutVars>
          <dgm:bulletEnabled val="1"/>
        </dgm:presLayoutVars>
      </dgm:prSet>
      <dgm:spPr/>
    </dgm:pt>
    <dgm:pt modelId="{2DF4089F-0B09-4362-9881-706949CC74E6}" type="pres">
      <dgm:prSet presAssocID="{420CC66E-79ED-492D-B140-B425C72A88D9}" presName="sibTrans" presStyleCnt="0"/>
      <dgm:spPr/>
    </dgm:pt>
    <dgm:pt modelId="{05F612F3-45AB-4FDB-9A6D-19ACA05A91D6}" type="pres">
      <dgm:prSet presAssocID="{0895DA18-D08A-4844-93DE-A9FA83CF3FA4}" presName="node" presStyleLbl="node1" presStyleIdx="2" presStyleCnt="5">
        <dgm:presLayoutVars>
          <dgm:bulletEnabled val="1"/>
        </dgm:presLayoutVars>
      </dgm:prSet>
      <dgm:spPr/>
    </dgm:pt>
    <dgm:pt modelId="{701291B3-EA06-44A5-9AF4-A0781C7FDAF9}" type="pres">
      <dgm:prSet presAssocID="{69554B78-5002-44C3-97C6-622800F26E11}" presName="sibTrans" presStyleCnt="0"/>
      <dgm:spPr/>
    </dgm:pt>
    <dgm:pt modelId="{8B299B5E-DF5A-4537-A075-A266EE2D4755}" type="pres">
      <dgm:prSet presAssocID="{BB1BAF75-913C-45EA-BF5D-25F13F0B7570}" presName="node" presStyleLbl="node1" presStyleIdx="3" presStyleCnt="5">
        <dgm:presLayoutVars>
          <dgm:bulletEnabled val="1"/>
        </dgm:presLayoutVars>
      </dgm:prSet>
      <dgm:spPr/>
    </dgm:pt>
    <dgm:pt modelId="{7EA48785-6B68-4358-A7B0-8515F9021CC7}" type="pres">
      <dgm:prSet presAssocID="{C088A872-F868-4129-B801-55A5334237C7}" presName="sibTrans" presStyleCnt="0"/>
      <dgm:spPr/>
    </dgm:pt>
    <dgm:pt modelId="{6E6A6967-54FE-429B-9A19-A46E6BF108B0}" type="pres">
      <dgm:prSet presAssocID="{EB344810-2370-4D96-8326-82E79DB178A3}" presName="node" presStyleLbl="node1" presStyleIdx="4" presStyleCnt="5">
        <dgm:presLayoutVars>
          <dgm:bulletEnabled val="1"/>
        </dgm:presLayoutVars>
      </dgm:prSet>
      <dgm:spPr/>
    </dgm:pt>
  </dgm:ptLst>
  <dgm:cxnLst>
    <dgm:cxn modelId="{F3493E08-0AF5-493F-8E5B-26A5145A2434}" type="presOf" srcId="{0895DA18-D08A-4844-93DE-A9FA83CF3FA4}" destId="{05F612F3-45AB-4FDB-9A6D-19ACA05A91D6}" srcOrd="0" destOrd="0" presId="urn:microsoft.com/office/officeart/2005/8/layout/default"/>
    <dgm:cxn modelId="{74676F10-EDE2-49DC-9586-44EEF241363B}" type="presOf" srcId="{7F766601-E07B-4F68-9965-F6AA6C43DB34}" destId="{07A2C1C6-765C-4F3E-90E8-5A2A3A941215}" srcOrd="0" destOrd="0" presId="urn:microsoft.com/office/officeart/2005/8/layout/default"/>
    <dgm:cxn modelId="{61811B61-1AEE-4183-8865-21474E5F4C3A}" srcId="{5EF2C3E5-AD20-4185-B9E7-9D654A34918D}" destId="{15D861BD-D163-4B79-84B7-1C4E8D471DD2}" srcOrd="0" destOrd="0" parTransId="{5425865A-AE53-4A89-90B3-4CA8815AD3E8}" sibTransId="{151D77DC-90CC-44AF-B637-550F77A128B2}"/>
    <dgm:cxn modelId="{AEE21665-816C-456E-AA1F-E27FE3B0C4C1}" type="presOf" srcId="{BB1BAF75-913C-45EA-BF5D-25F13F0B7570}" destId="{8B299B5E-DF5A-4537-A075-A266EE2D4755}" srcOrd="0" destOrd="0" presId="urn:microsoft.com/office/officeart/2005/8/layout/default"/>
    <dgm:cxn modelId="{E719964E-662C-4C15-AEEA-AE38FB81B51D}" type="presOf" srcId="{5EF2C3E5-AD20-4185-B9E7-9D654A34918D}" destId="{228E3520-9A16-4432-8909-6A51C5251AB9}" srcOrd="0" destOrd="0" presId="urn:microsoft.com/office/officeart/2005/8/layout/default"/>
    <dgm:cxn modelId="{50717F86-7916-4A04-8E4D-9939261895AA}" srcId="{5EF2C3E5-AD20-4185-B9E7-9D654A34918D}" destId="{BB1BAF75-913C-45EA-BF5D-25F13F0B7570}" srcOrd="3" destOrd="0" parTransId="{F9BF80EC-97C6-4972-A732-D8651717D8A1}" sibTransId="{C088A872-F868-4129-B801-55A5334237C7}"/>
    <dgm:cxn modelId="{990FD2D0-687D-45A9-AEA0-AB8763AFD10F}" srcId="{5EF2C3E5-AD20-4185-B9E7-9D654A34918D}" destId="{7F766601-E07B-4F68-9965-F6AA6C43DB34}" srcOrd="1" destOrd="0" parTransId="{838CE9F5-C19D-49FE-8F34-453CCAA320C5}" sibTransId="{420CC66E-79ED-492D-B140-B425C72A88D9}"/>
    <dgm:cxn modelId="{45334CD7-50EF-423F-B16F-631C12F2A97C}" type="presOf" srcId="{15D861BD-D163-4B79-84B7-1C4E8D471DD2}" destId="{73950058-DAFC-4B73-8FC5-5DF624420D6D}" srcOrd="0" destOrd="0" presId="urn:microsoft.com/office/officeart/2005/8/layout/default"/>
    <dgm:cxn modelId="{C55BA7DE-FF66-4D57-AE77-C22C9B960B1C}" srcId="{5EF2C3E5-AD20-4185-B9E7-9D654A34918D}" destId="{0895DA18-D08A-4844-93DE-A9FA83CF3FA4}" srcOrd="2" destOrd="0" parTransId="{B2768EAB-1281-4636-89E8-4155ECC193C8}" sibTransId="{69554B78-5002-44C3-97C6-622800F26E11}"/>
    <dgm:cxn modelId="{08E754E1-E293-43CE-910A-3C3622E68861}" type="presOf" srcId="{EB344810-2370-4D96-8326-82E79DB178A3}" destId="{6E6A6967-54FE-429B-9A19-A46E6BF108B0}" srcOrd="0" destOrd="0" presId="urn:microsoft.com/office/officeart/2005/8/layout/default"/>
    <dgm:cxn modelId="{1BE0C2F7-2877-4604-951B-F3D3920B1CE5}" srcId="{5EF2C3E5-AD20-4185-B9E7-9D654A34918D}" destId="{EB344810-2370-4D96-8326-82E79DB178A3}" srcOrd="4" destOrd="0" parTransId="{56DF3233-041F-4237-A9C7-200093C82659}" sibTransId="{998A8606-F042-4097-84DC-8343E50788C8}"/>
    <dgm:cxn modelId="{47FD15E6-5EAF-417D-AAB8-EAF0B7A81B8B}" type="presParOf" srcId="{228E3520-9A16-4432-8909-6A51C5251AB9}" destId="{73950058-DAFC-4B73-8FC5-5DF624420D6D}" srcOrd="0" destOrd="0" presId="urn:microsoft.com/office/officeart/2005/8/layout/default"/>
    <dgm:cxn modelId="{EF3C098F-CBED-4A2D-AE5E-925B803BD760}" type="presParOf" srcId="{228E3520-9A16-4432-8909-6A51C5251AB9}" destId="{8A65DE4F-98E5-4750-B31B-4AF53C812DAE}" srcOrd="1" destOrd="0" presId="urn:microsoft.com/office/officeart/2005/8/layout/default"/>
    <dgm:cxn modelId="{1677FC11-C07A-4796-89BC-1CD9FC83F47B}" type="presParOf" srcId="{228E3520-9A16-4432-8909-6A51C5251AB9}" destId="{07A2C1C6-765C-4F3E-90E8-5A2A3A941215}" srcOrd="2" destOrd="0" presId="urn:microsoft.com/office/officeart/2005/8/layout/default"/>
    <dgm:cxn modelId="{0481D688-F4D5-434B-BD12-901551F761B1}" type="presParOf" srcId="{228E3520-9A16-4432-8909-6A51C5251AB9}" destId="{2DF4089F-0B09-4362-9881-706949CC74E6}" srcOrd="3" destOrd="0" presId="urn:microsoft.com/office/officeart/2005/8/layout/default"/>
    <dgm:cxn modelId="{F64F3625-6F14-4ABE-9A72-9C3EACBF98F9}" type="presParOf" srcId="{228E3520-9A16-4432-8909-6A51C5251AB9}" destId="{05F612F3-45AB-4FDB-9A6D-19ACA05A91D6}" srcOrd="4" destOrd="0" presId="urn:microsoft.com/office/officeart/2005/8/layout/default"/>
    <dgm:cxn modelId="{6C78B26F-EE44-40B4-B289-DFAA4EAC6F09}" type="presParOf" srcId="{228E3520-9A16-4432-8909-6A51C5251AB9}" destId="{701291B3-EA06-44A5-9AF4-A0781C7FDAF9}" srcOrd="5" destOrd="0" presId="urn:microsoft.com/office/officeart/2005/8/layout/default"/>
    <dgm:cxn modelId="{8EC0A07C-4228-4615-837B-A301E19899F0}" type="presParOf" srcId="{228E3520-9A16-4432-8909-6A51C5251AB9}" destId="{8B299B5E-DF5A-4537-A075-A266EE2D4755}" srcOrd="6" destOrd="0" presId="urn:microsoft.com/office/officeart/2005/8/layout/default"/>
    <dgm:cxn modelId="{723224F2-347D-4800-B089-487A89D9085A}" type="presParOf" srcId="{228E3520-9A16-4432-8909-6A51C5251AB9}" destId="{7EA48785-6B68-4358-A7B0-8515F9021CC7}" srcOrd="7" destOrd="0" presId="urn:microsoft.com/office/officeart/2005/8/layout/default"/>
    <dgm:cxn modelId="{EFC29E27-A343-4969-A009-21FEB0CE5569}" type="presParOf" srcId="{228E3520-9A16-4432-8909-6A51C5251AB9}" destId="{6E6A6967-54FE-429B-9A19-A46E6BF108B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07CC7D-5F51-4DF4-B598-3B7B19116DA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59A0009-A568-4856-81FA-587B27E0BA55}">
      <dgm:prSet/>
      <dgm:spPr/>
      <dgm:t>
        <a:bodyPr/>
        <a:lstStyle/>
        <a:p>
          <a:r>
            <a:rPr lang="en-US"/>
            <a:t>Summarize key points in your own words.</a:t>
          </a:r>
        </a:p>
      </dgm:t>
    </dgm:pt>
    <dgm:pt modelId="{F9E15923-3E2A-4B7A-A462-A2582F930D1F}" type="parTrans" cxnId="{03C04785-F3D2-4459-8B4C-DE4712632F03}">
      <dgm:prSet/>
      <dgm:spPr/>
      <dgm:t>
        <a:bodyPr/>
        <a:lstStyle/>
        <a:p>
          <a:endParaRPr lang="en-US"/>
        </a:p>
      </dgm:t>
    </dgm:pt>
    <dgm:pt modelId="{0C969BE3-962A-42B1-A5A0-D69B16FB78BA}" type="sibTrans" cxnId="{03C04785-F3D2-4459-8B4C-DE4712632F03}">
      <dgm:prSet/>
      <dgm:spPr/>
      <dgm:t>
        <a:bodyPr/>
        <a:lstStyle/>
        <a:p>
          <a:endParaRPr lang="en-US"/>
        </a:p>
      </dgm:t>
    </dgm:pt>
    <dgm:pt modelId="{89BD0932-3A96-4DA5-85BD-B3C53FF5AC9F}">
      <dgm:prSet/>
      <dgm:spPr/>
      <dgm:t>
        <a:bodyPr/>
        <a:lstStyle/>
        <a:p>
          <a:r>
            <a:rPr lang="en-US"/>
            <a:t>Use headers and words in bold to guide you.</a:t>
          </a:r>
        </a:p>
      </dgm:t>
    </dgm:pt>
    <dgm:pt modelId="{3BA4E763-346E-4C06-888B-50E5520D0FAA}" type="parTrans" cxnId="{C7918A9B-896E-4901-A516-A11D62BEC72B}">
      <dgm:prSet/>
      <dgm:spPr/>
      <dgm:t>
        <a:bodyPr/>
        <a:lstStyle/>
        <a:p>
          <a:endParaRPr lang="en-US"/>
        </a:p>
      </dgm:t>
    </dgm:pt>
    <dgm:pt modelId="{3061CD7A-88C8-4B9B-AD7E-F318EC286AC6}" type="sibTrans" cxnId="{C7918A9B-896E-4901-A516-A11D62BEC72B}">
      <dgm:prSet/>
      <dgm:spPr/>
      <dgm:t>
        <a:bodyPr/>
        <a:lstStyle/>
        <a:p>
          <a:endParaRPr lang="en-US"/>
        </a:p>
      </dgm:t>
    </dgm:pt>
    <dgm:pt modelId="{D1BA9100-EEC1-4670-B8FA-3EF3C293EBBA}">
      <dgm:prSet/>
      <dgm:spPr/>
      <dgm:t>
        <a:bodyPr/>
        <a:lstStyle/>
        <a:p>
          <a:r>
            <a:rPr lang="en-US"/>
            <a:t>Look for main ideas, arguments, and points of evidence.</a:t>
          </a:r>
        </a:p>
      </dgm:t>
    </dgm:pt>
    <dgm:pt modelId="{036D30A4-2E6C-424A-8EF1-290355EC1D0F}" type="parTrans" cxnId="{0309BA51-E6A7-4FD8-99F3-C0A96C2F21ED}">
      <dgm:prSet/>
      <dgm:spPr/>
      <dgm:t>
        <a:bodyPr/>
        <a:lstStyle/>
        <a:p>
          <a:endParaRPr lang="en-US"/>
        </a:p>
      </dgm:t>
    </dgm:pt>
    <dgm:pt modelId="{64FD98BB-3420-41AA-9E4D-1E6B6F961928}" type="sibTrans" cxnId="{0309BA51-E6A7-4FD8-99F3-C0A96C2F21ED}">
      <dgm:prSet/>
      <dgm:spPr/>
      <dgm:t>
        <a:bodyPr/>
        <a:lstStyle/>
        <a:p>
          <a:endParaRPr lang="en-US"/>
        </a:p>
      </dgm:t>
    </dgm:pt>
    <dgm:pt modelId="{E832919E-FA4F-4275-B54D-C9149518487C}">
      <dgm:prSet/>
      <dgm:spPr/>
      <dgm:t>
        <a:bodyPr/>
        <a:lstStyle/>
        <a:p>
          <a:r>
            <a:rPr lang="en-US"/>
            <a:t>Notice how the text organizes itself. </a:t>
          </a:r>
          <a:r>
            <a:rPr lang="en-US" i="1"/>
            <a:t>Chronological order? Idea trees? Etc.</a:t>
          </a:r>
          <a:endParaRPr lang="en-US"/>
        </a:p>
      </dgm:t>
    </dgm:pt>
    <dgm:pt modelId="{20B1EB58-8C8A-4F96-80AF-1B7C3947492F}" type="parTrans" cxnId="{7614FAC5-E8E3-47EA-A8D9-AFDC05F9B6F4}">
      <dgm:prSet/>
      <dgm:spPr/>
      <dgm:t>
        <a:bodyPr/>
        <a:lstStyle/>
        <a:p>
          <a:endParaRPr lang="en-US"/>
        </a:p>
      </dgm:t>
    </dgm:pt>
    <dgm:pt modelId="{42EB6E54-41A7-4541-AFA2-7F84E3017F2C}" type="sibTrans" cxnId="{7614FAC5-E8E3-47EA-A8D9-AFDC05F9B6F4}">
      <dgm:prSet/>
      <dgm:spPr/>
      <dgm:t>
        <a:bodyPr/>
        <a:lstStyle/>
        <a:p>
          <a:endParaRPr lang="en-US"/>
        </a:p>
      </dgm:t>
    </dgm:pt>
    <dgm:pt modelId="{3D7A7FA6-2F05-4EEE-9D3C-AE221DC70008}" type="pres">
      <dgm:prSet presAssocID="{0E07CC7D-5F51-4DF4-B598-3B7B19116DAD}" presName="root" presStyleCnt="0">
        <dgm:presLayoutVars>
          <dgm:dir/>
          <dgm:resizeHandles val="exact"/>
        </dgm:presLayoutVars>
      </dgm:prSet>
      <dgm:spPr/>
    </dgm:pt>
    <dgm:pt modelId="{2FE6E076-3BAE-4038-9AD5-B0BE8B0CA670}" type="pres">
      <dgm:prSet presAssocID="{959A0009-A568-4856-81FA-587B27E0BA55}" presName="compNode" presStyleCnt="0"/>
      <dgm:spPr/>
    </dgm:pt>
    <dgm:pt modelId="{CA2221EB-D0D7-47A5-A838-28404DE086BB}" type="pres">
      <dgm:prSet presAssocID="{959A0009-A568-4856-81FA-587B27E0BA55}" presName="bgRect" presStyleLbl="bgShp" presStyleIdx="0" presStyleCnt="4"/>
      <dgm:spPr/>
    </dgm:pt>
    <dgm:pt modelId="{B715CCEC-11C9-4ADB-A800-8A1D989590CE}" type="pres">
      <dgm:prSet presAssocID="{959A0009-A568-4856-81FA-587B27E0BA5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Quotation Mark"/>
        </a:ext>
      </dgm:extLst>
    </dgm:pt>
    <dgm:pt modelId="{1A47A436-531E-49E6-82DA-AB0CBD64BE10}" type="pres">
      <dgm:prSet presAssocID="{959A0009-A568-4856-81FA-587B27E0BA55}" presName="spaceRect" presStyleCnt="0"/>
      <dgm:spPr/>
    </dgm:pt>
    <dgm:pt modelId="{EBC17E1F-0866-4F23-97B3-0B45C75E3CCA}" type="pres">
      <dgm:prSet presAssocID="{959A0009-A568-4856-81FA-587B27E0BA55}" presName="parTx" presStyleLbl="revTx" presStyleIdx="0" presStyleCnt="4">
        <dgm:presLayoutVars>
          <dgm:chMax val="0"/>
          <dgm:chPref val="0"/>
        </dgm:presLayoutVars>
      </dgm:prSet>
      <dgm:spPr/>
    </dgm:pt>
    <dgm:pt modelId="{46BF3C32-39FA-483A-B5FC-86743CFE8615}" type="pres">
      <dgm:prSet presAssocID="{0C969BE3-962A-42B1-A5A0-D69B16FB78BA}" presName="sibTrans" presStyleCnt="0"/>
      <dgm:spPr/>
    </dgm:pt>
    <dgm:pt modelId="{6680D870-20B8-4B3F-A8E1-BB2DE9B229CF}" type="pres">
      <dgm:prSet presAssocID="{89BD0932-3A96-4DA5-85BD-B3C53FF5AC9F}" presName="compNode" presStyleCnt="0"/>
      <dgm:spPr/>
    </dgm:pt>
    <dgm:pt modelId="{59DDB948-0C4E-4965-A28A-D4F757A19219}" type="pres">
      <dgm:prSet presAssocID="{89BD0932-3A96-4DA5-85BD-B3C53FF5AC9F}" presName="bgRect" presStyleLbl="bgShp" presStyleIdx="1" presStyleCnt="4"/>
      <dgm:spPr/>
    </dgm:pt>
    <dgm:pt modelId="{176CA392-F992-4AED-BF2D-916F337D22E1}" type="pres">
      <dgm:prSet presAssocID="{89BD0932-3A96-4DA5-85BD-B3C53FF5AC9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47447DD8-688A-4971-8A2F-18168E3B2BD6}" type="pres">
      <dgm:prSet presAssocID="{89BD0932-3A96-4DA5-85BD-B3C53FF5AC9F}" presName="spaceRect" presStyleCnt="0"/>
      <dgm:spPr/>
    </dgm:pt>
    <dgm:pt modelId="{8189DA60-8915-4EC8-8907-4F6E640BE681}" type="pres">
      <dgm:prSet presAssocID="{89BD0932-3A96-4DA5-85BD-B3C53FF5AC9F}" presName="parTx" presStyleLbl="revTx" presStyleIdx="1" presStyleCnt="4">
        <dgm:presLayoutVars>
          <dgm:chMax val="0"/>
          <dgm:chPref val="0"/>
        </dgm:presLayoutVars>
      </dgm:prSet>
      <dgm:spPr/>
    </dgm:pt>
    <dgm:pt modelId="{EA25C0F5-85CA-43D1-93A3-9034E7DF51A4}" type="pres">
      <dgm:prSet presAssocID="{3061CD7A-88C8-4B9B-AD7E-F318EC286AC6}" presName="sibTrans" presStyleCnt="0"/>
      <dgm:spPr/>
    </dgm:pt>
    <dgm:pt modelId="{53A59C0E-284D-4479-B9F4-EC1806E28FF1}" type="pres">
      <dgm:prSet presAssocID="{D1BA9100-EEC1-4670-B8FA-3EF3C293EBBA}" presName="compNode" presStyleCnt="0"/>
      <dgm:spPr/>
    </dgm:pt>
    <dgm:pt modelId="{B6CAE884-A322-4685-9E9E-EDA3B91AD12F}" type="pres">
      <dgm:prSet presAssocID="{D1BA9100-EEC1-4670-B8FA-3EF3C293EBBA}" presName="bgRect" presStyleLbl="bgShp" presStyleIdx="2" presStyleCnt="4"/>
      <dgm:spPr/>
    </dgm:pt>
    <dgm:pt modelId="{10A18AA1-F312-4834-9FE6-54794A30D46E}" type="pres">
      <dgm:prSet presAssocID="{D1BA9100-EEC1-4670-B8FA-3EF3C293EBB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F0B56BFF-6584-410B-B955-EBCBE421494F}" type="pres">
      <dgm:prSet presAssocID="{D1BA9100-EEC1-4670-B8FA-3EF3C293EBBA}" presName="spaceRect" presStyleCnt="0"/>
      <dgm:spPr/>
    </dgm:pt>
    <dgm:pt modelId="{E026C163-0BFE-4B71-87F1-080F0C8477C8}" type="pres">
      <dgm:prSet presAssocID="{D1BA9100-EEC1-4670-B8FA-3EF3C293EBBA}" presName="parTx" presStyleLbl="revTx" presStyleIdx="2" presStyleCnt="4">
        <dgm:presLayoutVars>
          <dgm:chMax val="0"/>
          <dgm:chPref val="0"/>
        </dgm:presLayoutVars>
      </dgm:prSet>
      <dgm:spPr/>
    </dgm:pt>
    <dgm:pt modelId="{A5B75C60-6706-4721-9738-02465BCEC5A8}" type="pres">
      <dgm:prSet presAssocID="{64FD98BB-3420-41AA-9E4D-1E6B6F961928}" presName="sibTrans" presStyleCnt="0"/>
      <dgm:spPr/>
    </dgm:pt>
    <dgm:pt modelId="{787F606D-580D-408C-92F7-2826DDE85FC3}" type="pres">
      <dgm:prSet presAssocID="{E832919E-FA4F-4275-B54D-C9149518487C}" presName="compNode" presStyleCnt="0"/>
      <dgm:spPr/>
    </dgm:pt>
    <dgm:pt modelId="{1ECECC02-447C-405F-9480-29B795D2379E}" type="pres">
      <dgm:prSet presAssocID="{E832919E-FA4F-4275-B54D-C9149518487C}" presName="bgRect" presStyleLbl="bgShp" presStyleIdx="3" presStyleCnt="4"/>
      <dgm:spPr/>
    </dgm:pt>
    <dgm:pt modelId="{097B44BC-FF51-4843-B5E0-76DBBDD0015B}" type="pres">
      <dgm:prSet presAssocID="{E832919E-FA4F-4275-B54D-C9149518487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per"/>
        </a:ext>
      </dgm:extLst>
    </dgm:pt>
    <dgm:pt modelId="{5966DAA5-ECA2-4481-8874-3D8B35C81228}" type="pres">
      <dgm:prSet presAssocID="{E832919E-FA4F-4275-B54D-C9149518487C}" presName="spaceRect" presStyleCnt="0"/>
      <dgm:spPr/>
    </dgm:pt>
    <dgm:pt modelId="{A61DE7CC-C436-4546-B3D6-01AA5C309695}" type="pres">
      <dgm:prSet presAssocID="{E832919E-FA4F-4275-B54D-C9149518487C}" presName="parTx" presStyleLbl="revTx" presStyleIdx="3" presStyleCnt="4">
        <dgm:presLayoutVars>
          <dgm:chMax val="0"/>
          <dgm:chPref val="0"/>
        </dgm:presLayoutVars>
      </dgm:prSet>
      <dgm:spPr/>
    </dgm:pt>
  </dgm:ptLst>
  <dgm:cxnLst>
    <dgm:cxn modelId="{BC00C30A-D31B-4545-8DC3-E6F1EE374432}" type="presOf" srcId="{0E07CC7D-5F51-4DF4-B598-3B7B19116DAD}" destId="{3D7A7FA6-2F05-4EEE-9D3C-AE221DC70008}" srcOrd="0" destOrd="0" presId="urn:microsoft.com/office/officeart/2018/2/layout/IconVerticalSolidList"/>
    <dgm:cxn modelId="{0309BA51-E6A7-4FD8-99F3-C0A96C2F21ED}" srcId="{0E07CC7D-5F51-4DF4-B598-3B7B19116DAD}" destId="{D1BA9100-EEC1-4670-B8FA-3EF3C293EBBA}" srcOrd="2" destOrd="0" parTransId="{036D30A4-2E6C-424A-8EF1-290355EC1D0F}" sibTransId="{64FD98BB-3420-41AA-9E4D-1E6B6F961928}"/>
    <dgm:cxn modelId="{1A99725A-14B2-44F8-ADD8-7286ACEF1AEB}" type="presOf" srcId="{E832919E-FA4F-4275-B54D-C9149518487C}" destId="{A61DE7CC-C436-4546-B3D6-01AA5C309695}" srcOrd="0" destOrd="0" presId="urn:microsoft.com/office/officeart/2018/2/layout/IconVerticalSolidList"/>
    <dgm:cxn modelId="{03C04785-F3D2-4459-8B4C-DE4712632F03}" srcId="{0E07CC7D-5F51-4DF4-B598-3B7B19116DAD}" destId="{959A0009-A568-4856-81FA-587B27E0BA55}" srcOrd="0" destOrd="0" parTransId="{F9E15923-3E2A-4B7A-A462-A2582F930D1F}" sibTransId="{0C969BE3-962A-42B1-A5A0-D69B16FB78BA}"/>
    <dgm:cxn modelId="{C7918A9B-896E-4901-A516-A11D62BEC72B}" srcId="{0E07CC7D-5F51-4DF4-B598-3B7B19116DAD}" destId="{89BD0932-3A96-4DA5-85BD-B3C53FF5AC9F}" srcOrd="1" destOrd="0" parTransId="{3BA4E763-346E-4C06-888B-50E5520D0FAA}" sibTransId="{3061CD7A-88C8-4B9B-AD7E-F318EC286AC6}"/>
    <dgm:cxn modelId="{431FD8AD-4914-4BCD-8159-5630B8072FD4}" type="presOf" srcId="{D1BA9100-EEC1-4670-B8FA-3EF3C293EBBA}" destId="{E026C163-0BFE-4B71-87F1-080F0C8477C8}" srcOrd="0" destOrd="0" presId="urn:microsoft.com/office/officeart/2018/2/layout/IconVerticalSolidList"/>
    <dgm:cxn modelId="{D14B1CC3-FDC7-4E8F-8678-91394E5259F4}" type="presOf" srcId="{959A0009-A568-4856-81FA-587B27E0BA55}" destId="{EBC17E1F-0866-4F23-97B3-0B45C75E3CCA}" srcOrd="0" destOrd="0" presId="urn:microsoft.com/office/officeart/2018/2/layout/IconVerticalSolidList"/>
    <dgm:cxn modelId="{7614FAC5-E8E3-47EA-A8D9-AFDC05F9B6F4}" srcId="{0E07CC7D-5F51-4DF4-B598-3B7B19116DAD}" destId="{E832919E-FA4F-4275-B54D-C9149518487C}" srcOrd="3" destOrd="0" parTransId="{20B1EB58-8C8A-4F96-80AF-1B7C3947492F}" sibTransId="{42EB6E54-41A7-4541-AFA2-7F84E3017F2C}"/>
    <dgm:cxn modelId="{25B422F4-3B32-4B66-8F9E-A49E4AB93EF4}" type="presOf" srcId="{89BD0932-3A96-4DA5-85BD-B3C53FF5AC9F}" destId="{8189DA60-8915-4EC8-8907-4F6E640BE681}" srcOrd="0" destOrd="0" presId="urn:microsoft.com/office/officeart/2018/2/layout/IconVerticalSolidList"/>
    <dgm:cxn modelId="{56D14823-607D-4A0A-9EC3-F95D632F2352}" type="presParOf" srcId="{3D7A7FA6-2F05-4EEE-9D3C-AE221DC70008}" destId="{2FE6E076-3BAE-4038-9AD5-B0BE8B0CA670}" srcOrd="0" destOrd="0" presId="urn:microsoft.com/office/officeart/2018/2/layout/IconVerticalSolidList"/>
    <dgm:cxn modelId="{860A9ECF-A4DF-4BFE-9735-4CFCF1050C69}" type="presParOf" srcId="{2FE6E076-3BAE-4038-9AD5-B0BE8B0CA670}" destId="{CA2221EB-D0D7-47A5-A838-28404DE086BB}" srcOrd="0" destOrd="0" presId="urn:microsoft.com/office/officeart/2018/2/layout/IconVerticalSolidList"/>
    <dgm:cxn modelId="{CC318D86-5D94-460D-9C9C-C6D1A233F189}" type="presParOf" srcId="{2FE6E076-3BAE-4038-9AD5-B0BE8B0CA670}" destId="{B715CCEC-11C9-4ADB-A800-8A1D989590CE}" srcOrd="1" destOrd="0" presId="urn:microsoft.com/office/officeart/2018/2/layout/IconVerticalSolidList"/>
    <dgm:cxn modelId="{57185EE0-4A4B-4F7D-A8D5-448D85F6CB78}" type="presParOf" srcId="{2FE6E076-3BAE-4038-9AD5-B0BE8B0CA670}" destId="{1A47A436-531E-49E6-82DA-AB0CBD64BE10}" srcOrd="2" destOrd="0" presId="urn:microsoft.com/office/officeart/2018/2/layout/IconVerticalSolidList"/>
    <dgm:cxn modelId="{B6B1B45C-CE3A-42B4-976D-60D2C27F5337}" type="presParOf" srcId="{2FE6E076-3BAE-4038-9AD5-B0BE8B0CA670}" destId="{EBC17E1F-0866-4F23-97B3-0B45C75E3CCA}" srcOrd="3" destOrd="0" presId="urn:microsoft.com/office/officeart/2018/2/layout/IconVerticalSolidList"/>
    <dgm:cxn modelId="{E3793107-3C83-40EA-AEE1-8A33CD969485}" type="presParOf" srcId="{3D7A7FA6-2F05-4EEE-9D3C-AE221DC70008}" destId="{46BF3C32-39FA-483A-B5FC-86743CFE8615}" srcOrd="1" destOrd="0" presId="urn:microsoft.com/office/officeart/2018/2/layout/IconVerticalSolidList"/>
    <dgm:cxn modelId="{FAE66C54-D1E8-47CB-829F-CEE5F94CDF21}" type="presParOf" srcId="{3D7A7FA6-2F05-4EEE-9D3C-AE221DC70008}" destId="{6680D870-20B8-4B3F-A8E1-BB2DE9B229CF}" srcOrd="2" destOrd="0" presId="urn:microsoft.com/office/officeart/2018/2/layout/IconVerticalSolidList"/>
    <dgm:cxn modelId="{6610B462-0AD2-4448-A737-47B7254BA477}" type="presParOf" srcId="{6680D870-20B8-4B3F-A8E1-BB2DE9B229CF}" destId="{59DDB948-0C4E-4965-A28A-D4F757A19219}" srcOrd="0" destOrd="0" presId="urn:microsoft.com/office/officeart/2018/2/layout/IconVerticalSolidList"/>
    <dgm:cxn modelId="{EE2667C1-AA52-4459-B80D-A181AD592D63}" type="presParOf" srcId="{6680D870-20B8-4B3F-A8E1-BB2DE9B229CF}" destId="{176CA392-F992-4AED-BF2D-916F337D22E1}" srcOrd="1" destOrd="0" presId="urn:microsoft.com/office/officeart/2018/2/layout/IconVerticalSolidList"/>
    <dgm:cxn modelId="{F704A597-1C5E-4287-84ED-BD7CE5D66307}" type="presParOf" srcId="{6680D870-20B8-4B3F-A8E1-BB2DE9B229CF}" destId="{47447DD8-688A-4971-8A2F-18168E3B2BD6}" srcOrd="2" destOrd="0" presId="urn:microsoft.com/office/officeart/2018/2/layout/IconVerticalSolidList"/>
    <dgm:cxn modelId="{CE271D27-8809-4CD1-8DAD-D12B11C3D7F0}" type="presParOf" srcId="{6680D870-20B8-4B3F-A8E1-BB2DE9B229CF}" destId="{8189DA60-8915-4EC8-8907-4F6E640BE681}" srcOrd="3" destOrd="0" presId="urn:microsoft.com/office/officeart/2018/2/layout/IconVerticalSolidList"/>
    <dgm:cxn modelId="{9E1A76AC-C998-4EFD-9C13-D32DA966A2B9}" type="presParOf" srcId="{3D7A7FA6-2F05-4EEE-9D3C-AE221DC70008}" destId="{EA25C0F5-85CA-43D1-93A3-9034E7DF51A4}" srcOrd="3" destOrd="0" presId="urn:microsoft.com/office/officeart/2018/2/layout/IconVerticalSolidList"/>
    <dgm:cxn modelId="{00174288-A069-4E69-AC0A-A01E4A57DE28}" type="presParOf" srcId="{3D7A7FA6-2F05-4EEE-9D3C-AE221DC70008}" destId="{53A59C0E-284D-4479-B9F4-EC1806E28FF1}" srcOrd="4" destOrd="0" presId="urn:microsoft.com/office/officeart/2018/2/layout/IconVerticalSolidList"/>
    <dgm:cxn modelId="{DE081733-D9BA-4AB8-9AD6-DC7C020A6CB8}" type="presParOf" srcId="{53A59C0E-284D-4479-B9F4-EC1806E28FF1}" destId="{B6CAE884-A322-4685-9E9E-EDA3B91AD12F}" srcOrd="0" destOrd="0" presId="urn:microsoft.com/office/officeart/2018/2/layout/IconVerticalSolidList"/>
    <dgm:cxn modelId="{FCD2D0CB-15F0-4B78-8BE1-EE95AA1E29AD}" type="presParOf" srcId="{53A59C0E-284D-4479-B9F4-EC1806E28FF1}" destId="{10A18AA1-F312-4834-9FE6-54794A30D46E}" srcOrd="1" destOrd="0" presId="urn:microsoft.com/office/officeart/2018/2/layout/IconVerticalSolidList"/>
    <dgm:cxn modelId="{C2333628-19E3-4422-850A-18BE07DBD8E1}" type="presParOf" srcId="{53A59C0E-284D-4479-B9F4-EC1806E28FF1}" destId="{F0B56BFF-6584-410B-B955-EBCBE421494F}" srcOrd="2" destOrd="0" presId="urn:microsoft.com/office/officeart/2018/2/layout/IconVerticalSolidList"/>
    <dgm:cxn modelId="{A8142C0B-D7F9-4821-B1D7-E35FB8C868C0}" type="presParOf" srcId="{53A59C0E-284D-4479-B9F4-EC1806E28FF1}" destId="{E026C163-0BFE-4B71-87F1-080F0C8477C8}" srcOrd="3" destOrd="0" presId="urn:microsoft.com/office/officeart/2018/2/layout/IconVerticalSolidList"/>
    <dgm:cxn modelId="{5A2AAFC8-A310-46DE-A6D5-918326245AFF}" type="presParOf" srcId="{3D7A7FA6-2F05-4EEE-9D3C-AE221DC70008}" destId="{A5B75C60-6706-4721-9738-02465BCEC5A8}" srcOrd="5" destOrd="0" presId="urn:microsoft.com/office/officeart/2018/2/layout/IconVerticalSolidList"/>
    <dgm:cxn modelId="{9AEFD49C-41EB-44B7-94CA-1F95235C73CB}" type="presParOf" srcId="{3D7A7FA6-2F05-4EEE-9D3C-AE221DC70008}" destId="{787F606D-580D-408C-92F7-2826DDE85FC3}" srcOrd="6" destOrd="0" presId="urn:microsoft.com/office/officeart/2018/2/layout/IconVerticalSolidList"/>
    <dgm:cxn modelId="{C640D3E4-1F38-4668-87EA-07B5F3DD36C5}" type="presParOf" srcId="{787F606D-580D-408C-92F7-2826DDE85FC3}" destId="{1ECECC02-447C-405F-9480-29B795D2379E}" srcOrd="0" destOrd="0" presId="urn:microsoft.com/office/officeart/2018/2/layout/IconVerticalSolidList"/>
    <dgm:cxn modelId="{616EAB0F-817F-4D5B-9739-A53A53EB8F33}" type="presParOf" srcId="{787F606D-580D-408C-92F7-2826DDE85FC3}" destId="{097B44BC-FF51-4843-B5E0-76DBBDD0015B}" srcOrd="1" destOrd="0" presId="urn:microsoft.com/office/officeart/2018/2/layout/IconVerticalSolidList"/>
    <dgm:cxn modelId="{D8F973E4-01EA-4322-A782-A7E00476D281}" type="presParOf" srcId="{787F606D-580D-408C-92F7-2826DDE85FC3}" destId="{5966DAA5-ECA2-4481-8874-3D8B35C81228}" srcOrd="2" destOrd="0" presId="urn:microsoft.com/office/officeart/2018/2/layout/IconVerticalSolidList"/>
    <dgm:cxn modelId="{C5BCCD90-7FE2-429F-A67E-9ABEE83B382B}" type="presParOf" srcId="{787F606D-580D-408C-92F7-2826DDE85FC3}" destId="{A61DE7CC-C436-4546-B3D6-01AA5C30969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AE87A7-CDBF-41E0-A25F-AFE3CB5767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072D6AB-D21A-48F6-834F-1B26E5F5A056}">
      <dgm:prSet/>
      <dgm:spPr/>
      <dgm:t>
        <a:bodyPr/>
        <a:lstStyle/>
        <a:p>
          <a:r>
            <a:rPr lang="en-US"/>
            <a:t>What words would it be helpful to look-up at the end?</a:t>
          </a:r>
        </a:p>
      </dgm:t>
    </dgm:pt>
    <dgm:pt modelId="{B6AD3E5F-F049-4E9D-9978-3533EDCC69DE}" type="parTrans" cxnId="{CAFDE20B-8BA6-4C60-B55B-788DA3B6E688}">
      <dgm:prSet/>
      <dgm:spPr/>
      <dgm:t>
        <a:bodyPr/>
        <a:lstStyle/>
        <a:p>
          <a:endParaRPr lang="en-US"/>
        </a:p>
      </dgm:t>
    </dgm:pt>
    <dgm:pt modelId="{383FE83F-A9BF-4495-893C-F891F775738F}" type="sibTrans" cxnId="{CAFDE20B-8BA6-4C60-B55B-788DA3B6E688}">
      <dgm:prSet/>
      <dgm:spPr/>
      <dgm:t>
        <a:bodyPr/>
        <a:lstStyle/>
        <a:p>
          <a:endParaRPr lang="en-US"/>
        </a:p>
      </dgm:t>
    </dgm:pt>
    <dgm:pt modelId="{D72860B1-DAD0-4703-8B20-267F874E6576}">
      <dgm:prSet/>
      <dgm:spPr/>
      <dgm:t>
        <a:bodyPr/>
        <a:lstStyle/>
        <a:p>
          <a:r>
            <a:rPr lang="en-US"/>
            <a:t>What terms show up in lecture?</a:t>
          </a:r>
        </a:p>
      </dgm:t>
    </dgm:pt>
    <dgm:pt modelId="{F4E62D44-7B94-4528-A716-96AEA5CA0D1B}" type="parTrans" cxnId="{09EC5ADE-FD9F-4348-BBED-EADB363D9FCD}">
      <dgm:prSet/>
      <dgm:spPr/>
      <dgm:t>
        <a:bodyPr/>
        <a:lstStyle/>
        <a:p>
          <a:endParaRPr lang="en-US"/>
        </a:p>
      </dgm:t>
    </dgm:pt>
    <dgm:pt modelId="{03BCED18-016C-444B-90A1-D8BDAB16BC35}" type="sibTrans" cxnId="{09EC5ADE-FD9F-4348-BBED-EADB363D9FCD}">
      <dgm:prSet/>
      <dgm:spPr/>
      <dgm:t>
        <a:bodyPr/>
        <a:lstStyle/>
        <a:p>
          <a:endParaRPr lang="en-US"/>
        </a:p>
      </dgm:t>
    </dgm:pt>
    <dgm:pt modelId="{19B7F599-054B-4B72-8A3C-35EFD0BE2BF5}">
      <dgm:prSet/>
      <dgm:spPr/>
      <dgm:t>
        <a:bodyPr/>
        <a:lstStyle/>
        <a:p>
          <a:r>
            <a:rPr lang="en-US"/>
            <a:t>When are different words used for similar concepts? Why?</a:t>
          </a:r>
        </a:p>
      </dgm:t>
    </dgm:pt>
    <dgm:pt modelId="{872F5136-1BF2-41E5-85A7-CB88A617D405}" type="parTrans" cxnId="{DFE403B9-8F3E-4F50-BE62-052DC5BDACAE}">
      <dgm:prSet/>
      <dgm:spPr/>
      <dgm:t>
        <a:bodyPr/>
        <a:lstStyle/>
        <a:p>
          <a:endParaRPr lang="en-US"/>
        </a:p>
      </dgm:t>
    </dgm:pt>
    <dgm:pt modelId="{536BE558-E746-4486-8481-492448696E1B}" type="sibTrans" cxnId="{DFE403B9-8F3E-4F50-BE62-052DC5BDACAE}">
      <dgm:prSet/>
      <dgm:spPr/>
      <dgm:t>
        <a:bodyPr/>
        <a:lstStyle/>
        <a:p>
          <a:endParaRPr lang="en-US"/>
        </a:p>
      </dgm:t>
    </dgm:pt>
    <dgm:pt modelId="{CD4B0FE3-3C8C-47D1-9217-4A32C8E48C21}" type="pres">
      <dgm:prSet presAssocID="{98AE87A7-CDBF-41E0-A25F-AFE3CB576762}" presName="root" presStyleCnt="0">
        <dgm:presLayoutVars>
          <dgm:dir/>
          <dgm:resizeHandles val="exact"/>
        </dgm:presLayoutVars>
      </dgm:prSet>
      <dgm:spPr/>
    </dgm:pt>
    <dgm:pt modelId="{A4A0F908-272F-43BF-ADED-5563E4DF0AA1}" type="pres">
      <dgm:prSet presAssocID="{7072D6AB-D21A-48F6-834F-1B26E5F5A056}" presName="compNode" presStyleCnt="0"/>
      <dgm:spPr/>
    </dgm:pt>
    <dgm:pt modelId="{FE6AD52C-74DE-4E01-8C2A-5F0E11BA49A4}" type="pres">
      <dgm:prSet presAssocID="{7072D6AB-D21A-48F6-834F-1B26E5F5A056}" presName="bgRect" presStyleLbl="bgShp" presStyleIdx="0" presStyleCnt="3"/>
      <dgm:spPr/>
    </dgm:pt>
    <dgm:pt modelId="{38831262-57AA-4244-9262-18D324BE24A3}" type="pres">
      <dgm:prSet presAssocID="{7072D6AB-D21A-48F6-834F-1B26E5F5A05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3F400729-8424-4462-94F6-8232B1F869E3}" type="pres">
      <dgm:prSet presAssocID="{7072D6AB-D21A-48F6-834F-1B26E5F5A056}" presName="spaceRect" presStyleCnt="0"/>
      <dgm:spPr/>
    </dgm:pt>
    <dgm:pt modelId="{62BC92B0-1F4D-42BE-B1F8-68CA48F7E025}" type="pres">
      <dgm:prSet presAssocID="{7072D6AB-D21A-48F6-834F-1B26E5F5A056}" presName="parTx" presStyleLbl="revTx" presStyleIdx="0" presStyleCnt="3">
        <dgm:presLayoutVars>
          <dgm:chMax val="0"/>
          <dgm:chPref val="0"/>
        </dgm:presLayoutVars>
      </dgm:prSet>
      <dgm:spPr/>
    </dgm:pt>
    <dgm:pt modelId="{DC436516-F21D-4A86-B172-9FB7E9595BB4}" type="pres">
      <dgm:prSet presAssocID="{383FE83F-A9BF-4495-893C-F891F775738F}" presName="sibTrans" presStyleCnt="0"/>
      <dgm:spPr/>
    </dgm:pt>
    <dgm:pt modelId="{D841D565-21E5-49BD-B75A-2858E3A0A7B9}" type="pres">
      <dgm:prSet presAssocID="{D72860B1-DAD0-4703-8B20-267F874E6576}" presName="compNode" presStyleCnt="0"/>
      <dgm:spPr/>
    </dgm:pt>
    <dgm:pt modelId="{1B597C27-8046-4A7C-9314-CED6EFF5A6C9}" type="pres">
      <dgm:prSet presAssocID="{D72860B1-DAD0-4703-8B20-267F874E6576}" presName="bgRect" presStyleLbl="bgShp" presStyleIdx="1" presStyleCnt="3"/>
      <dgm:spPr/>
    </dgm:pt>
    <dgm:pt modelId="{7A2187BC-AE62-4CCB-9EFC-A461BFFE7D3E}" type="pres">
      <dgm:prSet presAssocID="{D72860B1-DAD0-4703-8B20-267F874E65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21992E78-1BF2-4D27-AE67-25779F77888D}" type="pres">
      <dgm:prSet presAssocID="{D72860B1-DAD0-4703-8B20-267F874E6576}" presName="spaceRect" presStyleCnt="0"/>
      <dgm:spPr/>
    </dgm:pt>
    <dgm:pt modelId="{E1CB4DE6-386D-487E-A458-70941D1A0D15}" type="pres">
      <dgm:prSet presAssocID="{D72860B1-DAD0-4703-8B20-267F874E6576}" presName="parTx" presStyleLbl="revTx" presStyleIdx="1" presStyleCnt="3">
        <dgm:presLayoutVars>
          <dgm:chMax val="0"/>
          <dgm:chPref val="0"/>
        </dgm:presLayoutVars>
      </dgm:prSet>
      <dgm:spPr/>
    </dgm:pt>
    <dgm:pt modelId="{8A957E7B-D202-4E86-B663-166B73108DFF}" type="pres">
      <dgm:prSet presAssocID="{03BCED18-016C-444B-90A1-D8BDAB16BC35}" presName="sibTrans" presStyleCnt="0"/>
      <dgm:spPr/>
    </dgm:pt>
    <dgm:pt modelId="{C2653939-5FA9-4661-9A80-DBA78F856CC8}" type="pres">
      <dgm:prSet presAssocID="{19B7F599-054B-4B72-8A3C-35EFD0BE2BF5}" presName="compNode" presStyleCnt="0"/>
      <dgm:spPr/>
    </dgm:pt>
    <dgm:pt modelId="{CD9EF299-B55F-4E98-A868-303D2614EB91}" type="pres">
      <dgm:prSet presAssocID="{19B7F599-054B-4B72-8A3C-35EFD0BE2BF5}" presName="bgRect" presStyleLbl="bgShp" presStyleIdx="2" presStyleCnt="3"/>
      <dgm:spPr/>
    </dgm:pt>
    <dgm:pt modelId="{150983C0-B194-4F58-83D0-98F44B2EA7EE}" type="pres">
      <dgm:prSet presAssocID="{19B7F599-054B-4B72-8A3C-35EFD0BE2BF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Quotation Mark"/>
        </a:ext>
      </dgm:extLst>
    </dgm:pt>
    <dgm:pt modelId="{F474B8DE-7E52-4121-8E7D-92991F38F705}" type="pres">
      <dgm:prSet presAssocID="{19B7F599-054B-4B72-8A3C-35EFD0BE2BF5}" presName="spaceRect" presStyleCnt="0"/>
      <dgm:spPr/>
    </dgm:pt>
    <dgm:pt modelId="{8FE82581-2BB9-4CAC-A717-921D3C60C563}" type="pres">
      <dgm:prSet presAssocID="{19B7F599-054B-4B72-8A3C-35EFD0BE2BF5}" presName="parTx" presStyleLbl="revTx" presStyleIdx="2" presStyleCnt="3">
        <dgm:presLayoutVars>
          <dgm:chMax val="0"/>
          <dgm:chPref val="0"/>
        </dgm:presLayoutVars>
      </dgm:prSet>
      <dgm:spPr/>
    </dgm:pt>
  </dgm:ptLst>
  <dgm:cxnLst>
    <dgm:cxn modelId="{CAFDE20B-8BA6-4C60-B55B-788DA3B6E688}" srcId="{98AE87A7-CDBF-41E0-A25F-AFE3CB576762}" destId="{7072D6AB-D21A-48F6-834F-1B26E5F5A056}" srcOrd="0" destOrd="0" parTransId="{B6AD3E5F-F049-4E9D-9978-3533EDCC69DE}" sibTransId="{383FE83F-A9BF-4495-893C-F891F775738F}"/>
    <dgm:cxn modelId="{13622574-1FE5-4903-91D3-1C4B07760008}" type="presOf" srcId="{19B7F599-054B-4B72-8A3C-35EFD0BE2BF5}" destId="{8FE82581-2BB9-4CAC-A717-921D3C60C563}" srcOrd="0" destOrd="0" presId="urn:microsoft.com/office/officeart/2018/2/layout/IconVerticalSolidList"/>
    <dgm:cxn modelId="{315D997F-5A8C-4894-B8D8-F68CBC0AA39E}" type="presOf" srcId="{D72860B1-DAD0-4703-8B20-267F874E6576}" destId="{E1CB4DE6-386D-487E-A458-70941D1A0D15}" srcOrd="0" destOrd="0" presId="urn:microsoft.com/office/officeart/2018/2/layout/IconVerticalSolidList"/>
    <dgm:cxn modelId="{96FC6889-C979-4D57-9CA5-94E6C7F67D43}" type="presOf" srcId="{98AE87A7-CDBF-41E0-A25F-AFE3CB576762}" destId="{CD4B0FE3-3C8C-47D1-9217-4A32C8E48C21}" srcOrd="0" destOrd="0" presId="urn:microsoft.com/office/officeart/2018/2/layout/IconVerticalSolidList"/>
    <dgm:cxn modelId="{DFE403B9-8F3E-4F50-BE62-052DC5BDACAE}" srcId="{98AE87A7-CDBF-41E0-A25F-AFE3CB576762}" destId="{19B7F599-054B-4B72-8A3C-35EFD0BE2BF5}" srcOrd="2" destOrd="0" parTransId="{872F5136-1BF2-41E5-85A7-CB88A617D405}" sibTransId="{536BE558-E746-4486-8481-492448696E1B}"/>
    <dgm:cxn modelId="{09EC5ADE-FD9F-4348-BBED-EADB363D9FCD}" srcId="{98AE87A7-CDBF-41E0-A25F-AFE3CB576762}" destId="{D72860B1-DAD0-4703-8B20-267F874E6576}" srcOrd="1" destOrd="0" parTransId="{F4E62D44-7B94-4528-A716-96AEA5CA0D1B}" sibTransId="{03BCED18-016C-444B-90A1-D8BDAB16BC35}"/>
    <dgm:cxn modelId="{1597F2F7-2BC0-45EB-AA6C-25051FA386DB}" type="presOf" srcId="{7072D6AB-D21A-48F6-834F-1B26E5F5A056}" destId="{62BC92B0-1F4D-42BE-B1F8-68CA48F7E025}" srcOrd="0" destOrd="0" presId="urn:microsoft.com/office/officeart/2018/2/layout/IconVerticalSolidList"/>
    <dgm:cxn modelId="{DA0FB27F-764B-464A-8F54-E4F20A6813AE}" type="presParOf" srcId="{CD4B0FE3-3C8C-47D1-9217-4A32C8E48C21}" destId="{A4A0F908-272F-43BF-ADED-5563E4DF0AA1}" srcOrd="0" destOrd="0" presId="urn:microsoft.com/office/officeart/2018/2/layout/IconVerticalSolidList"/>
    <dgm:cxn modelId="{66D4AFF0-8528-488E-BFD1-40576215BCDB}" type="presParOf" srcId="{A4A0F908-272F-43BF-ADED-5563E4DF0AA1}" destId="{FE6AD52C-74DE-4E01-8C2A-5F0E11BA49A4}" srcOrd="0" destOrd="0" presId="urn:microsoft.com/office/officeart/2018/2/layout/IconVerticalSolidList"/>
    <dgm:cxn modelId="{1260624A-26EF-4A4D-AA3D-7DB3DE5DB2BE}" type="presParOf" srcId="{A4A0F908-272F-43BF-ADED-5563E4DF0AA1}" destId="{38831262-57AA-4244-9262-18D324BE24A3}" srcOrd="1" destOrd="0" presId="urn:microsoft.com/office/officeart/2018/2/layout/IconVerticalSolidList"/>
    <dgm:cxn modelId="{AD2426B3-C9D3-4E52-B2AF-88B59B1F8D32}" type="presParOf" srcId="{A4A0F908-272F-43BF-ADED-5563E4DF0AA1}" destId="{3F400729-8424-4462-94F6-8232B1F869E3}" srcOrd="2" destOrd="0" presId="urn:microsoft.com/office/officeart/2018/2/layout/IconVerticalSolidList"/>
    <dgm:cxn modelId="{C6EB2121-AE04-49F1-AD36-8BB7789630D0}" type="presParOf" srcId="{A4A0F908-272F-43BF-ADED-5563E4DF0AA1}" destId="{62BC92B0-1F4D-42BE-B1F8-68CA48F7E025}" srcOrd="3" destOrd="0" presId="urn:microsoft.com/office/officeart/2018/2/layout/IconVerticalSolidList"/>
    <dgm:cxn modelId="{6472D2F2-5CC4-4F85-9639-5C08EAA514B6}" type="presParOf" srcId="{CD4B0FE3-3C8C-47D1-9217-4A32C8E48C21}" destId="{DC436516-F21D-4A86-B172-9FB7E9595BB4}" srcOrd="1" destOrd="0" presId="urn:microsoft.com/office/officeart/2018/2/layout/IconVerticalSolidList"/>
    <dgm:cxn modelId="{B6FEC04B-6A50-43F4-A16B-43A8A1C51D0E}" type="presParOf" srcId="{CD4B0FE3-3C8C-47D1-9217-4A32C8E48C21}" destId="{D841D565-21E5-49BD-B75A-2858E3A0A7B9}" srcOrd="2" destOrd="0" presId="urn:microsoft.com/office/officeart/2018/2/layout/IconVerticalSolidList"/>
    <dgm:cxn modelId="{15265B03-1827-4405-A194-B2883819050F}" type="presParOf" srcId="{D841D565-21E5-49BD-B75A-2858E3A0A7B9}" destId="{1B597C27-8046-4A7C-9314-CED6EFF5A6C9}" srcOrd="0" destOrd="0" presId="urn:microsoft.com/office/officeart/2018/2/layout/IconVerticalSolidList"/>
    <dgm:cxn modelId="{5C74EF37-3103-4E91-81D4-8A26F2CF3122}" type="presParOf" srcId="{D841D565-21E5-49BD-B75A-2858E3A0A7B9}" destId="{7A2187BC-AE62-4CCB-9EFC-A461BFFE7D3E}" srcOrd="1" destOrd="0" presId="urn:microsoft.com/office/officeart/2018/2/layout/IconVerticalSolidList"/>
    <dgm:cxn modelId="{636AF55F-E71E-42A5-945E-EC37E965046E}" type="presParOf" srcId="{D841D565-21E5-49BD-B75A-2858E3A0A7B9}" destId="{21992E78-1BF2-4D27-AE67-25779F77888D}" srcOrd="2" destOrd="0" presId="urn:microsoft.com/office/officeart/2018/2/layout/IconVerticalSolidList"/>
    <dgm:cxn modelId="{6559B1CE-7C02-41E3-A290-2E8AB831E6F9}" type="presParOf" srcId="{D841D565-21E5-49BD-B75A-2858E3A0A7B9}" destId="{E1CB4DE6-386D-487E-A458-70941D1A0D15}" srcOrd="3" destOrd="0" presId="urn:microsoft.com/office/officeart/2018/2/layout/IconVerticalSolidList"/>
    <dgm:cxn modelId="{4494AFB8-19E2-41CD-80C0-FA0B88915B39}" type="presParOf" srcId="{CD4B0FE3-3C8C-47D1-9217-4A32C8E48C21}" destId="{8A957E7B-D202-4E86-B663-166B73108DFF}" srcOrd="3" destOrd="0" presId="urn:microsoft.com/office/officeart/2018/2/layout/IconVerticalSolidList"/>
    <dgm:cxn modelId="{0913B7A9-206F-4C8A-845A-662D5200EC8C}" type="presParOf" srcId="{CD4B0FE3-3C8C-47D1-9217-4A32C8E48C21}" destId="{C2653939-5FA9-4661-9A80-DBA78F856CC8}" srcOrd="4" destOrd="0" presId="urn:microsoft.com/office/officeart/2018/2/layout/IconVerticalSolidList"/>
    <dgm:cxn modelId="{7232A3CF-B41B-4FB7-A241-9CEEA05BED92}" type="presParOf" srcId="{C2653939-5FA9-4661-9A80-DBA78F856CC8}" destId="{CD9EF299-B55F-4E98-A868-303D2614EB91}" srcOrd="0" destOrd="0" presId="urn:microsoft.com/office/officeart/2018/2/layout/IconVerticalSolidList"/>
    <dgm:cxn modelId="{FC47AC89-753F-4685-A464-B9DDC11771AC}" type="presParOf" srcId="{C2653939-5FA9-4661-9A80-DBA78F856CC8}" destId="{150983C0-B194-4F58-83D0-98F44B2EA7EE}" srcOrd="1" destOrd="0" presId="urn:microsoft.com/office/officeart/2018/2/layout/IconVerticalSolidList"/>
    <dgm:cxn modelId="{54E1125E-96B8-4F2F-B0B7-5B0D63A720EE}" type="presParOf" srcId="{C2653939-5FA9-4661-9A80-DBA78F856CC8}" destId="{F474B8DE-7E52-4121-8E7D-92991F38F705}" srcOrd="2" destOrd="0" presId="urn:microsoft.com/office/officeart/2018/2/layout/IconVerticalSolidList"/>
    <dgm:cxn modelId="{DF7755FF-2F4C-4D73-BE90-1B9BAEED0287}" type="presParOf" srcId="{C2653939-5FA9-4661-9A80-DBA78F856CC8}" destId="{8FE82581-2BB9-4CAC-A717-921D3C60C56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F9D8C1-7159-4182-973E-5E5781E67D34}"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204136CF-28BF-4632-B350-3CC9C05CC0E2}">
      <dgm:prSet/>
      <dgm:spPr/>
      <dgm:t>
        <a:bodyPr/>
        <a:lstStyle/>
        <a:p>
          <a:r>
            <a:rPr lang="en-US"/>
            <a:t>Write questions after previewing the chapter.</a:t>
          </a:r>
        </a:p>
      </dgm:t>
    </dgm:pt>
    <dgm:pt modelId="{3789A1BD-A07E-47D7-8C0F-B2ACDABA2EB9}" type="parTrans" cxnId="{F3A2A8A9-E20A-4240-B7BA-496EDD139B76}">
      <dgm:prSet/>
      <dgm:spPr/>
      <dgm:t>
        <a:bodyPr/>
        <a:lstStyle/>
        <a:p>
          <a:endParaRPr lang="en-US"/>
        </a:p>
      </dgm:t>
    </dgm:pt>
    <dgm:pt modelId="{9702FA60-7A0B-4D39-9020-B941E6B561CA}" type="sibTrans" cxnId="{F3A2A8A9-E20A-4240-B7BA-496EDD139B76}">
      <dgm:prSet/>
      <dgm:spPr/>
      <dgm:t>
        <a:bodyPr/>
        <a:lstStyle/>
        <a:p>
          <a:endParaRPr lang="en-US"/>
        </a:p>
      </dgm:t>
    </dgm:pt>
    <dgm:pt modelId="{1FFB899A-12D8-4FB8-8AA8-7595D0D90AC6}">
      <dgm:prSet/>
      <dgm:spPr/>
      <dgm:t>
        <a:bodyPr/>
        <a:lstStyle/>
        <a:p>
          <a:r>
            <a:rPr lang="en-US"/>
            <a:t>Write questions after reading on important topics to use as a study guide. </a:t>
          </a:r>
        </a:p>
      </dgm:t>
    </dgm:pt>
    <dgm:pt modelId="{79CC9B62-9B9F-43D0-B8F5-EA2A50B5350A}" type="parTrans" cxnId="{0F73E021-E5CD-42A3-BDB9-ECF64F019AFD}">
      <dgm:prSet/>
      <dgm:spPr/>
      <dgm:t>
        <a:bodyPr/>
        <a:lstStyle/>
        <a:p>
          <a:endParaRPr lang="en-US"/>
        </a:p>
      </dgm:t>
    </dgm:pt>
    <dgm:pt modelId="{6A5D93E1-1D09-4692-AF11-8DA337B69096}" type="sibTrans" cxnId="{0F73E021-E5CD-42A3-BDB9-ECF64F019AFD}">
      <dgm:prSet/>
      <dgm:spPr/>
      <dgm:t>
        <a:bodyPr/>
        <a:lstStyle/>
        <a:p>
          <a:endParaRPr lang="en-US"/>
        </a:p>
      </dgm:t>
    </dgm:pt>
    <dgm:pt modelId="{A4FC5F6F-1F0A-4117-863B-018216371185}">
      <dgm:prSet/>
      <dgm:spPr/>
      <dgm:t>
        <a:bodyPr/>
        <a:lstStyle/>
        <a:p>
          <a:r>
            <a:rPr lang="en-US"/>
            <a:t>Write questions if you need clarification and you want to ask your professor. </a:t>
          </a:r>
        </a:p>
      </dgm:t>
    </dgm:pt>
    <dgm:pt modelId="{9387C7B8-AC09-4616-9813-035CEECEC3C7}" type="parTrans" cxnId="{7402549C-7E0F-47C6-A9B0-247DA13676B6}">
      <dgm:prSet/>
      <dgm:spPr/>
      <dgm:t>
        <a:bodyPr/>
        <a:lstStyle/>
        <a:p>
          <a:endParaRPr lang="en-US"/>
        </a:p>
      </dgm:t>
    </dgm:pt>
    <dgm:pt modelId="{2E0D076B-935C-4F14-942B-2AE8B9AB6B9E}" type="sibTrans" cxnId="{7402549C-7E0F-47C6-A9B0-247DA13676B6}">
      <dgm:prSet/>
      <dgm:spPr/>
      <dgm:t>
        <a:bodyPr/>
        <a:lstStyle/>
        <a:p>
          <a:endParaRPr lang="en-US"/>
        </a:p>
      </dgm:t>
    </dgm:pt>
    <dgm:pt modelId="{F35BFDC2-D0E8-4DBC-8B08-2ADAF9297536}" type="pres">
      <dgm:prSet presAssocID="{BEF9D8C1-7159-4182-973E-5E5781E67D34}" presName="root" presStyleCnt="0">
        <dgm:presLayoutVars>
          <dgm:dir/>
          <dgm:resizeHandles val="exact"/>
        </dgm:presLayoutVars>
      </dgm:prSet>
      <dgm:spPr/>
    </dgm:pt>
    <dgm:pt modelId="{C74033A9-D196-4F82-80D6-BB4FF4509997}" type="pres">
      <dgm:prSet presAssocID="{204136CF-28BF-4632-B350-3CC9C05CC0E2}" presName="compNode" presStyleCnt="0"/>
      <dgm:spPr/>
    </dgm:pt>
    <dgm:pt modelId="{CC2170FD-B24C-4FCD-AD87-E04E9DFE8E10}" type="pres">
      <dgm:prSet presAssocID="{204136CF-28BF-4632-B350-3CC9C05CC0E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4513E8A9-B9F8-4615-8726-361F82382389}" type="pres">
      <dgm:prSet presAssocID="{204136CF-28BF-4632-B350-3CC9C05CC0E2}" presName="spaceRect" presStyleCnt="0"/>
      <dgm:spPr/>
    </dgm:pt>
    <dgm:pt modelId="{13D3508A-A6A1-4E15-91A9-CB442FC75D9C}" type="pres">
      <dgm:prSet presAssocID="{204136CF-28BF-4632-B350-3CC9C05CC0E2}" presName="textRect" presStyleLbl="revTx" presStyleIdx="0" presStyleCnt="3">
        <dgm:presLayoutVars>
          <dgm:chMax val="1"/>
          <dgm:chPref val="1"/>
        </dgm:presLayoutVars>
      </dgm:prSet>
      <dgm:spPr/>
    </dgm:pt>
    <dgm:pt modelId="{7BD3D765-E183-43A2-A7F8-DE49B90F5210}" type="pres">
      <dgm:prSet presAssocID="{9702FA60-7A0B-4D39-9020-B941E6B561CA}" presName="sibTrans" presStyleCnt="0"/>
      <dgm:spPr/>
    </dgm:pt>
    <dgm:pt modelId="{4717199B-29C9-4881-9719-01F765FCEB56}" type="pres">
      <dgm:prSet presAssocID="{1FFB899A-12D8-4FB8-8AA8-7595D0D90AC6}" presName="compNode" presStyleCnt="0"/>
      <dgm:spPr/>
    </dgm:pt>
    <dgm:pt modelId="{1D6D98FF-49BC-4813-9F49-062F6DC5B28A}" type="pres">
      <dgm:prSet presAssocID="{1FFB899A-12D8-4FB8-8AA8-7595D0D90AC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8A38DEA0-7EB3-405E-9E2B-B7A69CEDA7AA}" type="pres">
      <dgm:prSet presAssocID="{1FFB899A-12D8-4FB8-8AA8-7595D0D90AC6}" presName="spaceRect" presStyleCnt="0"/>
      <dgm:spPr/>
    </dgm:pt>
    <dgm:pt modelId="{25E6E684-5EE1-4492-97B4-AAE2E4A31B24}" type="pres">
      <dgm:prSet presAssocID="{1FFB899A-12D8-4FB8-8AA8-7595D0D90AC6}" presName="textRect" presStyleLbl="revTx" presStyleIdx="1" presStyleCnt="3">
        <dgm:presLayoutVars>
          <dgm:chMax val="1"/>
          <dgm:chPref val="1"/>
        </dgm:presLayoutVars>
      </dgm:prSet>
      <dgm:spPr/>
    </dgm:pt>
    <dgm:pt modelId="{88E9254C-5E55-4145-8EE8-FCA6F33FBBEF}" type="pres">
      <dgm:prSet presAssocID="{6A5D93E1-1D09-4692-AF11-8DA337B69096}" presName="sibTrans" presStyleCnt="0"/>
      <dgm:spPr/>
    </dgm:pt>
    <dgm:pt modelId="{AB60C2DF-6F1D-423B-9AE9-22D9A5D18BB1}" type="pres">
      <dgm:prSet presAssocID="{A4FC5F6F-1F0A-4117-863B-018216371185}" presName="compNode" presStyleCnt="0"/>
      <dgm:spPr/>
    </dgm:pt>
    <dgm:pt modelId="{BC2A71C7-510B-4111-AE8D-26712F2EFB4A}" type="pres">
      <dgm:prSet presAssocID="{A4FC5F6F-1F0A-4117-863B-0182163711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FF4F8DDA-6581-4F14-8618-C3CE1C1A3279}" type="pres">
      <dgm:prSet presAssocID="{A4FC5F6F-1F0A-4117-863B-018216371185}" presName="spaceRect" presStyleCnt="0"/>
      <dgm:spPr/>
    </dgm:pt>
    <dgm:pt modelId="{A0304BDF-DA9F-45EE-8346-150000578E8F}" type="pres">
      <dgm:prSet presAssocID="{A4FC5F6F-1F0A-4117-863B-018216371185}" presName="textRect" presStyleLbl="revTx" presStyleIdx="2" presStyleCnt="3">
        <dgm:presLayoutVars>
          <dgm:chMax val="1"/>
          <dgm:chPref val="1"/>
        </dgm:presLayoutVars>
      </dgm:prSet>
      <dgm:spPr/>
    </dgm:pt>
  </dgm:ptLst>
  <dgm:cxnLst>
    <dgm:cxn modelId="{0F73E021-E5CD-42A3-BDB9-ECF64F019AFD}" srcId="{BEF9D8C1-7159-4182-973E-5E5781E67D34}" destId="{1FFB899A-12D8-4FB8-8AA8-7595D0D90AC6}" srcOrd="1" destOrd="0" parTransId="{79CC9B62-9B9F-43D0-B8F5-EA2A50B5350A}" sibTransId="{6A5D93E1-1D09-4692-AF11-8DA337B69096}"/>
    <dgm:cxn modelId="{F2C95D2D-6535-4274-AF31-377AEA013BF3}" type="presOf" srcId="{BEF9D8C1-7159-4182-973E-5E5781E67D34}" destId="{F35BFDC2-D0E8-4DBC-8B08-2ADAF9297536}" srcOrd="0" destOrd="0" presId="urn:microsoft.com/office/officeart/2018/2/layout/IconLabelList"/>
    <dgm:cxn modelId="{42C2D87D-D0A4-4641-9FF4-35EA85A1E0DD}" type="presOf" srcId="{204136CF-28BF-4632-B350-3CC9C05CC0E2}" destId="{13D3508A-A6A1-4E15-91A9-CB442FC75D9C}" srcOrd="0" destOrd="0" presId="urn:microsoft.com/office/officeart/2018/2/layout/IconLabelList"/>
    <dgm:cxn modelId="{7402549C-7E0F-47C6-A9B0-247DA13676B6}" srcId="{BEF9D8C1-7159-4182-973E-5E5781E67D34}" destId="{A4FC5F6F-1F0A-4117-863B-018216371185}" srcOrd="2" destOrd="0" parTransId="{9387C7B8-AC09-4616-9813-035CEECEC3C7}" sibTransId="{2E0D076B-935C-4F14-942B-2AE8B9AB6B9E}"/>
    <dgm:cxn modelId="{F3A2A8A9-E20A-4240-B7BA-496EDD139B76}" srcId="{BEF9D8C1-7159-4182-973E-5E5781E67D34}" destId="{204136CF-28BF-4632-B350-3CC9C05CC0E2}" srcOrd="0" destOrd="0" parTransId="{3789A1BD-A07E-47D7-8C0F-B2ACDABA2EB9}" sibTransId="{9702FA60-7A0B-4D39-9020-B941E6B561CA}"/>
    <dgm:cxn modelId="{28D162DE-B6BC-4A67-B748-B3E56EDB1348}" type="presOf" srcId="{1FFB899A-12D8-4FB8-8AA8-7595D0D90AC6}" destId="{25E6E684-5EE1-4492-97B4-AAE2E4A31B24}" srcOrd="0" destOrd="0" presId="urn:microsoft.com/office/officeart/2018/2/layout/IconLabelList"/>
    <dgm:cxn modelId="{7E9C11FF-3292-4DE5-A71D-4ACEC8E1C538}" type="presOf" srcId="{A4FC5F6F-1F0A-4117-863B-018216371185}" destId="{A0304BDF-DA9F-45EE-8346-150000578E8F}" srcOrd="0" destOrd="0" presId="urn:microsoft.com/office/officeart/2018/2/layout/IconLabelList"/>
    <dgm:cxn modelId="{DDC10282-5267-490B-B5F1-977EACBE3136}" type="presParOf" srcId="{F35BFDC2-D0E8-4DBC-8B08-2ADAF9297536}" destId="{C74033A9-D196-4F82-80D6-BB4FF4509997}" srcOrd="0" destOrd="0" presId="urn:microsoft.com/office/officeart/2018/2/layout/IconLabelList"/>
    <dgm:cxn modelId="{DCE449F9-3BDC-40A5-B8BF-6DAC3D753ADC}" type="presParOf" srcId="{C74033A9-D196-4F82-80D6-BB4FF4509997}" destId="{CC2170FD-B24C-4FCD-AD87-E04E9DFE8E10}" srcOrd="0" destOrd="0" presId="urn:microsoft.com/office/officeart/2018/2/layout/IconLabelList"/>
    <dgm:cxn modelId="{19457055-DD4A-4350-BFE2-360B9510CD12}" type="presParOf" srcId="{C74033A9-D196-4F82-80D6-BB4FF4509997}" destId="{4513E8A9-B9F8-4615-8726-361F82382389}" srcOrd="1" destOrd="0" presId="urn:microsoft.com/office/officeart/2018/2/layout/IconLabelList"/>
    <dgm:cxn modelId="{0AAB12CD-E5D1-4E4C-A548-B2B5B9626277}" type="presParOf" srcId="{C74033A9-D196-4F82-80D6-BB4FF4509997}" destId="{13D3508A-A6A1-4E15-91A9-CB442FC75D9C}" srcOrd="2" destOrd="0" presId="urn:microsoft.com/office/officeart/2018/2/layout/IconLabelList"/>
    <dgm:cxn modelId="{E7E8E7DA-F23F-40DA-821F-EB73E838FEC5}" type="presParOf" srcId="{F35BFDC2-D0E8-4DBC-8B08-2ADAF9297536}" destId="{7BD3D765-E183-43A2-A7F8-DE49B90F5210}" srcOrd="1" destOrd="0" presId="urn:microsoft.com/office/officeart/2018/2/layout/IconLabelList"/>
    <dgm:cxn modelId="{1D0B2051-BA70-4D50-BEA7-C869E3B8B6C9}" type="presParOf" srcId="{F35BFDC2-D0E8-4DBC-8B08-2ADAF9297536}" destId="{4717199B-29C9-4881-9719-01F765FCEB56}" srcOrd="2" destOrd="0" presId="urn:microsoft.com/office/officeart/2018/2/layout/IconLabelList"/>
    <dgm:cxn modelId="{8B83DA82-7A5A-4D89-9A18-35D791D02692}" type="presParOf" srcId="{4717199B-29C9-4881-9719-01F765FCEB56}" destId="{1D6D98FF-49BC-4813-9F49-062F6DC5B28A}" srcOrd="0" destOrd="0" presId="urn:microsoft.com/office/officeart/2018/2/layout/IconLabelList"/>
    <dgm:cxn modelId="{A075AED4-0D79-49A6-BCEF-52322233F897}" type="presParOf" srcId="{4717199B-29C9-4881-9719-01F765FCEB56}" destId="{8A38DEA0-7EB3-405E-9E2B-B7A69CEDA7AA}" srcOrd="1" destOrd="0" presId="urn:microsoft.com/office/officeart/2018/2/layout/IconLabelList"/>
    <dgm:cxn modelId="{60350E79-B530-4482-AE63-50F46328995A}" type="presParOf" srcId="{4717199B-29C9-4881-9719-01F765FCEB56}" destId="{25E6E684-5EE1-4492-97B4-AAE2E4A31B24}" srcOrd="2" destOrd="0" presId="urn:microsoft.com/office/officeart/2018/2/layout/IconLabelList"/>
    <dgm:cxn modelId="{07EA119C-4AEC-47A8-A011-91FE66A28E2F}" type="presParOf" srcId="{F35BFDC2-D0E8-4DBC-8B08-2ADAF9297536}" destId="{88E9254C-5E55-4145-8EE8-FCA6F33FBBEF}" srcOrd="3" destOrd="0" presId="urn:microsoft.com/office/officeart/2018/2/layout/IconLabelList"/>
    <dgm:cxn modelId="{2F975E28-3383-40DC-BDE0-5A60271181A4}" type="presParOf" srcId="{F35BFDC2-D0E8-4DBC-8B08-2ADAF9297536}" destId="{AB60C2DF-6F1D-423B-9AE9-22D9A5D18BB1}" srcOrd="4" destOrd="0" presId="urn:microsoft.com/office/officeart/2018/2/layout/IconLabelList"/>
    <dgm:cxn modelId="{30C541E8-EA42-41DC-AB07-DD3B817992D6}" type="presParOf" srcId="{AB60C2DF-6F1D-423B-9AE9-22D9A5D18BB1}" destId="{BC2A71C7-510B-4111-AE8D-26712F2EFB4A}" srcOrd="0" destOrd="0" presId="urn:microsoft.com/office/officeart/2018/2/layout/IconLabelList"/>
    <dgm:cxn modelId="{B9F61D96-E83B-4FB8-9ADD-EE2D1CA65148}" type="presParOf" srcId="{AB60C2DF-6F1D-423B-9AE9-22D9A5D18BB1}" destId="{FF4F8DDA-6581-4F14-8618-C3CE1C1A3279}" srcOrd="1" destOrd="0" presId="urn:microsoft.com/office/officeart/2018/2/layout/IconLabelList"/>
    <dgm:cxn modelId="{753C51F2-52C1-4E45-9BAB-9C6F1926BEC4}" type="presParOf" srcId="{AB60C2DF-6F1D-423B-9AE9-22D9A5D18BB1}" destId="{A0304BDF-DA9F-45EE-8346-150000578E8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50058-DAFC-4B73-8FC5-5DF624420D6D}">
      <dsp:nvSpPr>
        <dsp:cNvPr id="0" name=""/>
        <dsp:cNvSpPr/>
      </dsp:nvSpPr>
      <dsp:spPr>
        <a:xfrm>
          <a:off x="748718" y="1178"/>
          <a:ext cx="2588045" cy="155282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Summarize</a:t>
          </a:r>
        </a:p>
      </dsp:txBody>
      <dsp:txXfrm>
        <a:off x="748718" y="1178"/>
        <a:ext cx="2588045" cy="1552827"/>
      </dsp:txXfrm>
    </dsp:sp>
    <dsp:sp modelId="{07A2C1C6-765C-4F3E-90E8-5A2A3A941215}">
      <dsp:nvSpPr>
        <dsp:cNvPr id="0" name=""/>
        <dsp:cNvSpPr/>
      </dsp:nvSpPr>
      <dsp:spPr>
        <a:xfrm>
          <a:off x="3595568" y="1178"/>
          <a:ext cx="2588045" cy="155282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Circle</a:t>
          </a:r>
        </a:p>
      </dsp:txBody>
      <dsp:txXfrm>
        <a:off x="3595568" y="1178"/>
        <a:ext cx="2588045" cy="1552827"/>
      </dsp:txXfrm>
    </dsp:sp>
    <dsp:sp modelId="{05F612F3-45AB-4FDB-9A6D-19ACA05A91D6}">
      <dsp:nvSpPr>
        <dsp:cNvPr id="0" name=""/>
        <dsp:cNvSpPr/>
      </dsp:nvSpPr>
      <dsp:spPr>
        <a:xfrm>
          <a:off x="6442418" y="1178"/>
          <a:ext cx="2588045" cy="155282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Question</a:t>
          </a:r>
        </a:p>
      </dsp:txBody>
      <dsp:txXfrm>
        <a:off x="6442418" y="1178"/>
        <a:ext cx="2588045" cy="1552827"/>
      </dsp:txXfrm>
    </dsp:sp>
    <dsp:sp modelId="{8B299B5E-DF5A-4537-A075-A266EE2D4755}">
      <dsp:nvSpPr>
        <dsp:cNvPr id="0" name=""/>
        <dsp:cNvSpPr/>
      </dsp:nvSpPr>
      <dsp:spPr>
        <a:xfrm>
          <a:off x="2172143" y="1812809"/>
          <a:ext cx="2588045" cy="155282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Symbol</a:t>
          </a:r>
        </a:p>
      </dsp:txBody>
      <dsp:txXfrm>
        <a:off x="2172143" y="1812809"/>
        <a:ext cx="2588045" cy="1552827"/>
      </dsp:txXfrm>
    </dsp:sp>
    <dsp:sp modelId="{6E6A6967-54FE-429B-9A19-A46E6BF108B0}">
      <dsp:nvSpPr>
        <dsp:cNvPr id="0" name=""/>
        <dsp:cNvSpPr/>
      </dsp:nvSpPr>
      <dsp:spPr>
        <a:xfrm>
          <a:off x="5018993" y="1812809"/>
          <a:ext cx="2588045" cy="155282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Highlight</a:t>
          </a:r>
        </a:p>
      </dsp:txBody>
      <dsp:txXfrm>
        <a:off x="5018993" y="1812809"/>
        <a:ext cx="2588045" cy="1552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221EB-D0D7-47A5-A838-28404DE086BB}">
      <dsp:nvSpPr>
        <dsp:cNvPr id="0" name=""/>
        <dsp:cNvSpPr/>
      </dsp:nvSpPr>
      <dsp:spPr>
        <a:xfrm>
          <a:off x="0" y="1426"/>
          <a:ext cx="9780587" cy="7229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15CCEC-11C9-4ADB-A800-8A1D989590CE}">
      <dsp:nvSpPr>
        <dsp:cNvPr id="0" name=""/>
        <dsp:cNvSpPr/>
      </dsp:nvSpPr>
      <dsp:spPr>
        <a:xfrm>
          <a:off x="218696" y="164093"/>
          <a:ext cx="397630" cy="3976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C17E1F-0866-4F23-97B3-0B45C75E3CCA}">
      <dsp:nvSpPr>
        <dsp:cNvPr id="0" name=""/>
        <dsp:cNvSpPr/>
      </dsp:nvSpPr>
      <dsp:spPr>
        <a:xfrm>
          <a:off x="835024" y="1426"/>
          <a:ext cx="8945562" cy="72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14" tIns="76514" rIns="76514" bIns="76514" numCol="1" spcCol="1270" anchor="ctr" anchorCtr="0">
          <a:noAutofit/>
        </a:bodyPr>
        <a:lstStyle/>
        <a:p>
          <a:pPr marL="0" lvl="0" indent="0" algn="l" defTabSz="977900">
            <a:lnSpc>
              <a:spcPct val="90000"/>
            </a:lnSpc>
            <a:spcBef>
              <a:spcPct val="0"/>
            </a:spcBef>
            <a:spcAft>
              <a:spcPct val="35000"/>
            </a:spcAft>
            <a:buNone/>
          </a:pPr>
          <a:r>
            <a:rPr lang="en-US" sz="2200" kern="1200"/>
            <a:t>Summarize key points in your own words.</a:t>
          </a:r>
        </a:p>
      </dsp:txBody>
      <dsp:txXfrm>
        <a:off x="835024" y="1426"/>
        <a:ext cx="8945562" cy="722964"/>
      </dsp:txXfrm>
    </dsp:sp>
    <dsp:sp modelId="{59DDB948-0C4E-4965-A28A-D4F757A19219}">
      <dsp:nvSpPr>
        <dsp:cNvPr id="0" name=""/>
        <dsp:cNvSpPr/>
      </dsp:nvSpPr>
      <dsp:spPr>
        <a:xfrm>
          <a:off x="0" y="905132"/>
          <a:ext cx="9780587" cy="7229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6CA392-F992-4AED-BF2D-916F337D22E1}">
      <dsp:nvSpPr>
        <dsp:cNvPr id="0" name=""/>
        <dsp:cNvSpPr/>
      </dsp:nvSpPr>
      <dsp:spPr>
        <a:xfrm>
          <a:off x="218696" y="1067799"/>
          <a:ext cx="397630" cy="3976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89DA60-8915-4EC8-8907-4F6E640BE681}">
      <dsp:nvSpPr>
        <dsp:cNvPr id="0" name=""/>
        <dsp:cNvSpPr/>
      </dsp:nvSpPr>
      <dsp:spPr>
        <a:xfrm>
          <a:off x="835024" y="905132"/>
          <a:ext cx="8945562" cy="72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14" tIns="76514" rIns="76514" bIns="76514" numCol="1" spcCol="1270" anchor="ctr" anchorCtr="0">
          <a:noAutofit/>
        </a:bodyPr>
        <a:lstStyle/>
        <a:p>
          <a:pPr marL="0" lvl="0" indent="0" algn="l" defTabSz="977900">
            <a:lnSpc>
              <a:spcPct val="90000"/>
            </a:lnSpc>
            <a:spcBef>
              <a:spcPct val="0"/>
            </a:spcBef>
            <a:spcAft>
              <a:spcPct val="35000"/>
            </a:spcAft>
            <a:buNone/>
          </a:pPr>
          <a:r>
            <a:rPr lang="en-US" sz="2200" kern="1200"/>
            <a:t>Use headers and words in bold to guide you.</a:t>
          </a:r>
        </a:p>
      </dsp:txBody>
      <dsp:txXfrm>
        <a:off x="835024" y="905132"/>
        <a:ext cx="8945562" cy="722964"/>
      </dsp:txXfrm>
    </dsp:sp>
    <dsp:sp modelId="{B6CAE884-A322-4685-9E9E-EDA3B91AD12F}">
      <dsp:nvSpPr>
        <dsp:cNvPr id="0" name=""/>
        <dsp:cNvSpPr/>
      </dsp:nvSpPr>
      <dsp:spPr>
        <a:xfrm>
          <a:off x="0" y="1808838"/>
          <a:ext cx="9780587" cy="7229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A18AA1-F312-4834-9FE6-54794A30D46E}">
      <dsp:nvSpPr>
        <dsp:cNvPr id="0" name=""/>
        <dsp:cNvSpPr/>
      </dsp:nvSpPr>
      <dsp:spPr>
        <a:xfrm>
          <a:off x="218696" y="1971505"/>
          <a:ext cx="397630" cy="3976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26C163-0BFE-4B71-87F1-080F0C8477C8}">
      <dsp:nvSpPr>
        <dsp:cNvPr id="0" name=""/>
        <dsp:cNvSpPr/>
      </dsp:nvSpPr>
      <dsp:spPr>
        <a:xfrm>
          <a:off x="835024" y="1808838"/>
          <a:ext cx="8945562" cy="72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14" tIns="76514" rIns="76514" bIns="76514" numCol="1" spcCol="1270" anchor="ctr" anchorCtr="0">
          <a:noAutofit/>
        </a:bodyPr>
        <a:lstStyle/>
        <a:p>
          <a:pPr marL="0" lvl="0" indent="0" algn="l" defTabSz="977900">
            <a:lnSpc>
              <a:spcPct val="90000"/>
            </a:lnSpc>
            <a:spcBef>
              <a:spcPct val="0"/>
            </a:spcBef>
            <a:spcAft>
              <a:spcPct val="35000"/>
            </a:spcAft>
            <a:buNone/>
          </a:pPr>
          <a:r>
            <a:rPr lang="en-US" sz="2200" kern="1200"/>
            <a:t>Look for main ideas, arguments, and points of evidence.</a:t>
          </a:r>
        </a:p>
      </dsp:txBody>
      <dsp:txXfrm>
        <a:off x="835024" y="1808838"/>
        <a:ext cx="8945562" cy="722964"/>
      </dsp:txXfrm>
    </dsp:sp>
    <dsp:sp modelId="{1ECECC02-447C-405F-9480-29B795D2379E}">
      <dsp:nvSpPr>
        <dsp:cNvPr id="0" name=""/>
        <dsp:cNvSpPr/>
      </dsp:nvSpPr>
      <dsp:spPr>
        <a:xfrm>
          <a:off x="0" y="2712544"/>
          <a:ext cx="9780587" cy="7229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7B44BC-FF51-4843-B5E0-76DBBDD0015B}">
      <dsp:nvSpPr>
        <dsp:cNvPr id="0" name=""/>
        <dsp:cNvSpPr/>
      </dsp:nvSpPr>
      <dsp:spPr>
        <a:xfrm>
          <a:off x="218696" y="2875211"/>
          <a:ext cx="397630" cy="3976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1DE7CC-C436-4546-B3D6-01AA5C309695}">
      <dsp:nvSpPr>
        <dsp:cNvPr id="0" name=""/>
        <dsp:cNvSpPr/>
      </dsp:nvSpPr>
      <dsp:spPr>
        <a:xfrm>
          <a:off x="835024" y="2712544"/>
          <a:ext cx="8945562" cy="72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14" tIns="76514" rIns="76514" bIns="76514" numCol="1" spcCol="1270" anchor="ctr" anchorCtr="0">
          <a:noAutofit/>
        </a:bodyPr>
        <a:lstStyle/>
        <a:p>
          <a:pPr marL="0" lvl="0" indent="0" algn="l" defTabSz="977900">
            <a:lnSpc>
              <a:spcPct val="90000"/>
            </a:lnSpc>
            <a:spcBef>
              <a:spcPct val="0"/>
            </a:spcBef>
            <a:spcAft>
              <a:spcPct val="35000"/>
            </a:spcAft>
            <a:buNone/>
          </a:pPr>
          <a:r>
            <a:rPr lang="en-US" sz="2200" kern="1200"/>
            <a:t>Notice how the text organizes itself. </a:t>
          </a:r>
          <a:r>
            <a:rPr lang="en-US" sz="2200" i="1" kern="1200"/>
            <a:t>Chronological order? Idea trees? Etc.</a:t>
          </a:r>
          <a:endParaRPr lang="en-US" sz="2200" kern="1200"/>
        </a:p>
      </dsp:txBody>
      <dsp:txXfrm>
        <a:off x="835024" y="2712544"/>
        <a:ext cx="8945562" cy="722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AD52C-74DE-4E01-8C2A-5F0E11BA49A4}">
      <dsp:nvSpPr>
        <dsp:cNvPr id="0" name=""/>
        <dsp:cNvSpPr/>
      </dsp:nvSpPr>
      <dsp:spPr>
        <a:xfrm>
          <a:off x="0" y="474"/>
          <a:ext cx="6463574" cy="11113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831262-57AA-4244-9262-18D324BE24A3}">
      <dsp:nvSpPr>
        <dsp:cNvPr id="0" name=""/>
        <dsp:cNvSpPr/>
      </dsp:nvSpPr>
      <dsp:spPr>
        <a:xfrm>
          <a:off x="336171" y="250520"/>
          <a:ext cx="611221" cy="6112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BC92B0-1F4D-42BE-B1F8-68CA48F7E025}">
      <dsp:nvSpPr>
        <dsp:cNvPr id="0" name=""/>
        <dsp:cNvSpPr/>
      </dsp:nvSpPr>
      <dsp:spPr>
        <a:xfrm>
          <a:off x="1283565" y="474"/>
          <a:ext cx="5180008" cy="111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614" tIns="117614" rIns="117614" bIns="117614" numCol="1" spcCol="1270" anchor="ctr" anchorCtr="0">
          <a:noAutofit/>
        </a:bodyPr>
        <a:lstStyle/>
        <a:p>
          <a:pPr marL="0" lvl="0" indent="0" algn="l" defTabSz="1111250">
            <a:lnSpc>
              <a:spcPct val="90000"/>
            </a:lnSpc>
            <a:spcBef>
              <a:spcPct val="0"/>
            </a:spcBef>
            <a:spcAft>
              <a:spcPct val="35000"/>
            </a:spcAft>
            <a:buNone/>
          </a:pPr>
          <a:r>
            <a:rPr lang="en-US" sz="2500" kern="1200"/>
            <a:t>What words would it be helpful to look-up at the end?</a:t>
          </a:r>
        </a:p>
      </dsp:txBody>
      <dsp:txXfrm>
        <a:off x="1283565" y="474"/>
        <a:ext cx="5180008" cy="1111312"/>
      </dsp:txXfrm>
    </dsp:sp>
    <dsp:sp modelId="{1B597C27-8046-4A7C-9314-CED6EFF5A6C9}">
      <dsp:nvSpPr>
        <dsp:cNvPr id="0" name=""/>
        <dsp:cNvSpPr/>
      </dsp:nvSpPr>
      <dsp:spPr>
        <a:xfrm>
          <a:off x="0" y="1389615"/>
          <a:ext cx="6463574" cy="11113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2187BC-AE62-4CCB-9EFC-A461BFFE7D3E}">
      <dsp:nvSpPr>
        <dsp:cNvPr id="0" name=""/>
        <dsp:cNvSpPr/>
      </dsp:nvSpPr>
      <dsp:spPr>
        <a:xfrm>
          <a:off x="336171" y="1639660"/>
          <a:ext cx="611221" cy="6112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CB4DE6-386D-487E-A458-70941D1A0D15}">
      <dsp:nvSpPr>
        <dsp:cNvPr id="0" name=""/>
        <dsp:cNvSpPr/>
      </dsp:nvSpPr>
      <dsp:spPr>
        <a:xfrm>
          <a:off x="1283565" y="1389615"/>
          <a:ext cx="5180008" cy="111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614" tIns="117614" rIns="117614" bIns="117614" numCol="1" spcCol="1270" anchor="ctr" anchorCtr="0">
          <a:noAutofit/>
        </a:bodyPr>
        <a:lstStyle/>
        <a:p>
          <a:pPr marL="0" lvl="0" indent="0" algn="l" defTabSz="1111250">
            <a:lnSpc>
              <a:spcPct val="90000"/>
            </a:lnSpc>
            <a:spcBef>
              <a:spcPct val="0"/>
            </a:spcBef>
            <a:spcAft>
              <a:spcPct val="35000"/>
            </a:spcAft>
            <a:buNone/>
          </a:pPr>
          <a:r>
            <a:rPr lang="en-US" sz="2500" kern="1200"/>
            <a:t>What terms show up in lecture?</a:t>
          </a:r>
        </a:p>
      </dsp:txBody>
      <dsp:txXfrm>
        <a:off x="1283565" y="1389615"/>
        <a:ext cx="5180008" cy="1111312"/>
      </dsp:txXfrm>
    </dsp:sp>
    <dsp:sp modelId="{CD9EF299-B55F-4E98-A868-303D2614EB91}">
      <dsp:nvSpPr>
        <dsp:cNvPr id="0" name=""/>
        <dsp:cNvSpPr/>
      </dsp:nvSpPr>
      <dsp:spPr>
        <a:xfrm>
          <a:off x="0" y="2778755"/>
          <a:ext cx="6463574" cy="11113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0983C0-B194-4F58-83D0-98F44B2EA7EE}">
      <dsp:nvSpPr>
        <dsp:cNvPr id="0" name=""/>
        <dsp:cNvSpPr/>
      </dsp:nvSpPr>
      <dsp:spPr>
        <a:xfrm>
          <a:off x="336171" y="3028801"/>
          <a:ext cx="611221" cy="6112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E82581-2BB9-4CAC-A717-921D3C60C563}">
      <dsp:nvSpPr>
        <dsp:cNvPr id="0" name=""/>
        <dsp:cNvSpPr/>
      </dsp:nvSpPr>
      <dsp:spPr>
        <a:xfrm>
          <a:off x="1283565" y="2778755"/>
          <a:ext cx="5180008" cy="111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614" tIns="117614" rIns="117614" bIns="117614" numCol="1" spcCol="1270" anchor="ctr" anchorCtr="0">
          <a:noAutofit/>
        </a:bodyPr>
        <a:lstStyle/>
        <a:p>
          <a:pPr marL="0" lvl="0" indent="0" algn="l" defTabSz="1111250">
            <a:lnSpc>
              <a:spcPct val="90000"/>
            </a:lnSpc>
            <a:spcBef>
              <a:spcPct val="0"/>
            </a:spcBef>
            <a:spcAft>
              <a:spcPct val="35000"/>
            </a:spcAft>
            <a:buNone/>
          </a:pPr>
          <a:r>
            <a:rPr lang="en-US" sz="2500" kern="1200"/>
            <a:t>When are different words used for similar concepts? Why?</a:t>
          </a:r>
        </a:p>
      </dsp:txBody>
      <dsp:txXfrm>
        <a:off x="1283565" y="2778755"/>
        <a:ext cx="5180008" cy="1111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170FD-B24C-4FCD-AD87-E04E9DFE8E10}">
      <dsp:nvSpPr>
        <dsp:cNvPr id="0" name=""/>
        <dsp:cNvSpPr/>
      </dsp:nvSpPr>
      <dsp:spPr>
        <a:xfrm>
          <a:off x="973234" y="519306"/>
          <a:ext cx="1258828" cy="12588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D3508A-A6A1-4E15-91A9-CB442FC75D9C}">
      <dsp:nvSpPr>
        <dsp:cNvPr id="0" name=""/>
        <dsp:cNvSpPr/>
      </dsp:nvSpPr>
      <dsp:spPr>
        <a:xfrm>
          <a:off x="203949" y="2127508"/>
          <a:ext cx="27973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Write questions after previewing the chapter.</a:t>
          </a:r>
        </a:p>
      </dsp:txBody>
      <dsp:txXfrm>
        <a:off x="203949" y="2127508"/>
        <a:ext cx="2797397" cy="720000"/>
      </dsp:txXfrm>
    </dsp:sp>
    <dsp:sp modelId="{1D6D98FF-49BC-4813-9F49-062F6DC5B28A}">
      <dsp:nvSpPr>
        <dsp:cNvPr id="0" name=""/>
        <dsp:cNvSpPr/>
      </dsp:nvSpPr>
      <dsp:spPr>
        <a:xfrm>
          <a:off x="4260176" y="519306"/>
          <a:ext cx="1258828" cy="12588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E6E684-5EE1-4492-97B4-AAE2E4A31B24}">
      <dsp:nvSpPr>
        <dsp:cNvPr id="0" name=""/>
        <dsp:cNvSpPr/>
      </dsp:nvSpPr>
      <dsp:spPr>
        <a:xfrm>
          <a:off x="3490892" y="2127508"/>
          <a:ext cx="27973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Write questions after reading on important topics to use as a study guide. </a:t>
          </a:r>
        </a:p>
      </dsp:txBody>
      <dsp:txXfrm>
        <a:off x="3490892" y="2127508"/>
        <a:ext cx="2797397" cy="720000"/>
      </dsp:txXfrm>
    </dsp:sp>
    <dsp:sp modelId="{BC2A71C7-510B-4111-AE8D-26712F2EFB4A}">
      <dsp:nvSpPr>
        <dsp:cNvPr id="0" name=""/>
        <dsp:cNvSpPr/>
      </dsp:nvSpPr>
      <dsp:spPr>
        <a:xfrm>
          <a:off x="7547118" y="519306"/>
          <a:ext cx="1258828" cy="12588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304BDF-DA9F-45EE-8346-150000578E8F}">
      <dsp:nvSpPr>
        <dsp:cNvPr id="0" name=""/>
        <dsp:cNvSpPr/>
      </dsp:nvSpPr>
      <dsp:spPr>
        <a:xfrm>
          <a:off x="6777834" y="2127508"/>
          <a:ext cx="27973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Write questions if you need clarification and you want to ask your professor. </a:t>
          </a:r>
        </a:p>
      </dsp:txBody>
      <dsp:txXfrm>
        <a:off x="6777834" y="2127508"/>
        <a:ext cx="2797397"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2B9064-AE57-427F-E5AF-71DE7D52F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8190EA-5EEC-4300-B6AE-D9734C6C648E}" type="datetimeFigureOut">
              <a:rPr lang="en-US" smtClean="0"/>
              <a:t>5/22/2024</a:t>
            </a:fld>
            <a:endParaRPr lang="en-US"/>
          </a:p>
        </p:txBody>
      </p:sp>
      <p:sp>
        <p:nvSpPr>
          <p:cNvPr id="4" name="Footer Placeholder 3">
            <a:extLst>
              <a:ext uri="{FF2B5EF4-FFF2-40B4-BE49-F238E27FC236}">
                <a16:creationId xmlns:a16="http://schemas.microsoft.com/office/drawing/2014/main" id="{8186157A-CEB9-B0FC-3A49-BE950AEAD6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819CA0-A57D-42D7-A625-56C22D0FA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F3A6F-DEFA-45E0-9496-BEE7C2C6F3D0}" type="slidenum">
              <a:rPr lang="en-US" smtClean="0"/>
              <a:t>‹#›</a:t>
            </a:fld>
            <a:endParaRPr lang="en-US"/>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5/22/2024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a:p>
        </p:txBody>
      </p:sp>
    </p:spTree>
    <p:extLst>
      <p:ext uri="{BB962C8B-B14F-4D97-AF65-F5344CB8AC3E}">
        <p14:creationId xmlns:p14="http://schemas.microsoft.com/office/powerpoint/2010/main" val="216938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17</a:t>
            </a:fld>
            <a:endParaRPr lang="en-US"/>
          </a:p>
        </p:txBody>
      </p:sp>
    </p:spTree>
    <p:extLst>
      <p:ext uri="{BB962C8B-B14F-4D97-AF65-F5344CB8AC3E}">
        <p14:creationId xmlns:p14="http://schemas.microsoft.com/office/powerpoint/2010/main" val="2212855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20</a:t>
            </a:fld>
            <a:endParaRPr lang="en-US"/>
          </a:p>
        </p:txBody>
      </p:sp>
    </p:spTree>
    <p:extLst>
      <p:ext uri="{BB962C8B-B14F-4D97-AF65-F5344CB8AC3E}">
        <p14:creationId xmlns:p14="http://schemas.microsoft.com/office/powerpoint/2010/main" val="1858499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21</a:t>
            </a:fld>
            <a:endParaRPr lang="en-US"/>
          </a:p>
        </p:txBody>
      </p:sp>
    </p:spTree>
    <p:extLst>
      <p:ext uri="{BB962C8B-B14F-4D97-AF65-F5344CB8AC3E}">
        <p14:creationId xmlns:p14="http://schemas.microsoft.com/office/powerpoint/2010/main" val="2454552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33</a:t>
            </a:fld>
            <a:endParaRPr lang="en-US"/>
          </a:p>
        </p:txBody>
      </p:sp>
    </p:spTree>
    <p:extLst>
      <p:ext uri="{BB962C8B-B14F-4D97-AF65-F5344CB8AC3E}">
        <p14:creationId xmlns:p14="http://schemas.microsoft.com/office/powerpoint/2010/main" val="39900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a:p>
        </p:txBody>
      </p:sp>
    </p:spTree>
    <p:extLst>
      <p:ext uri="{BB962C8B-B14F-4D97-AF65-F5344CB8AC3E}">
        <p14:creationId xmlns:p14="http://schemas.microsoft.com/office/powerpoint/2010/main" val="1938948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a:p>
        </p:txBody>
      </p:sp>
    </p:spTree>
    <p:extLst>
      <p:ext uri="{BB962C8B-B14F-4D97-AF65-F5344CB8AC3E}">
        <p14:creationId xmlns:p14="http://schemas.microsoft.com/office/powerpoint/2010/main" val="97146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9</a:t>
            </a:fld>
            <a:endParaRPr lang="en-US"/>
          </a:p>
        </p:txBody>
      </p:sp>
    </p:spTree>
    <p:extLst>
      <p:ext uri="{BB962C8B-B14F-4D97-AF65-F5344CB8AC3E}">
        <p14:creationId xmlns:p14="http://schemas.microsoft.com/office/powerpoint/2010/main" val="6677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a:p>
        </p:txBody>
      </p:sp>
    </p:spTree>
    <p:extLst>
      <p:ext uri="{BB962C8B-B14F-4D97-AF65-F5344CB8AC3E}">
        <p14:creationId xmlns:p14="http://schemas.microsoft.com/office/powerpoint/2010/main" val="113168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a:p>
        </p:txBody>
      </p:sp>
    </p:spTree>
    <p:extLst>
      <p:ext uri="{BB962C8B-B14F-4D97-AF65-F5344CB8AC3E}">
        <p14:creationId xmlns:p14="http://schemas.microsoft.com/office/powerpoint/2010/main" val="1960461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a:p>
        </p:txBody>
      </p:sp>
    </p:spTree>
    <p:extLst>
      <p:ext uri="{BB962C8B-B14F-4D97-AF65-F5344CB8AC3E}">
        <p14:creationId xmlns:p14="http://schemas.microsoft.com/office/powerpoint/2010/main" val="3747719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15</a:t>
            </a:fld>
            <a:endParaRPr lang="en-US"/>
          </a:p>
        </p:txBody>
      </p:sp>
    </p:spTree>
    <p:extLst>
      <p:ext uri="{BB962C8B-B14F-4D97-AF65-F5344CB8AC3E}">
        <p14:creationId xmlns:p14="http://schemas.microsoft.com/office/powerpoint/2010/main" val="190356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16</a:t>
            </a:fld>
            <a:endParaRPr lang="en-US"/>
          </a:p>
        </p:txBody>
      </p:sp>
    </p:spTree>
    <p:extLst>
      <p:ext uri="{BB962C8B-B14F-4D97-AF65-F5344CB8AC3E}">
        <p14:creationId xmlns:p14="http://schemas.microsoft.com/office/powerpoint/2010/main" val="19157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anchor="b">
            <a:noAutofit/>
          </a:bodyPr>
          <a:lstStyle>
            <a:lvl1pPr algn="l">
              <a:defRPr sz="6000" b="1">
                <a:latin typeface="+mj-lt"/>
              </a:defRPr>
            </a:lvl1pPr>
          </a:lstStyle>
          <a:p>
            <a:r>
              <a:rPr lang="en-US"/>
              <a:t>Click to add title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mart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457200"/>
            <a:ext cx="9692640" cy="1371600"/>
          </a:xfrm>
        </p:spPr>
        <p:txBody>
          <a:bodyPr anchor="b">
            <a:noAutofit/>
          </a:bodyPr>
          <a:lstStyle>
            <a:lvl1pPr>
              <a:defRPr sz="4200" b="1">
                <a:latin typeface="+mj-lt"/>
              </a:defRPr>
            </a:lvl1pPr>
          </a:lstStyle>
          <a:p>
            <a:r>
              <a:rPr lang="en-US"/>
              <a:t>Click to add title</a:t>
            </a:r>
          </a:p>
        </p:txBody>
      </p:sp>
      <p:sp>
        <p:nvSpPr>
          <p:cNvPr id="4" name="Content Placeholder 2">
            <a:extLst>
              <a:ext uri="{FF2B5EF4-FFF2-40B4-BE49-F238E27FC236}">
                <a16:creationId xmlns:a16="http://schemas.microsoft.com/office/drawing/2014/main" id="{C45E425B-455F-127B-1647-045FD094F15D}"/>
              </a:ext>
            </a:extLst>
          </p:cNvPr>
          <p:cNvSpPr>
            <a:spLocks noGrp="1"/>
          </p:cNvSpPr>
          <p:nvPr>
            <p:ph idx="10" hasCustomPrompt="1"/>
          </p:nvPr>
        </p:nvSpPr>
        <p:spPr>
          <a:xfrm>
            <a:off x="1167493" y="2087561"/>
            <a:ext cx="2693306" cy="3890543"/>
          </a:xfrm>
        </p:spPr>
        <p:txBody>
          <a:bodyPr>
            <a:noAutofit/>
          </a:bodyPr>
          <a:lstStyle>
            <a:lvl1pPr marL="0" indent="0">
              <a:buNone/>
              <a:defRPr sz="2000">
                <a:latin typeface="+mn-lt"/>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4216400" y="2087563"/>
            <a:ext cx="6730274" cy="389054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82709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and Image 2">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9F46B00-4AE8-52A2-6926-FC2F5DD1FAD4}"/>
              </a:ext>
              <a:ext uri="{C183D7F6-B498-43B3-948B-1728B52AA6E4}">
                <adec:decorative xmlns:adec="http://schemas.microsoft.com/office/drawing/2017/decorative" val="1"/>
              </a:ext>
            </a:extLst>
          </p:cNvPr>
          <p:cNvGrpSpPr/>
          <p:nvPr userDrawn="1"/>
        </p:nvGrpSpPr>
        <p:grpSpPr>
          <a:xfrm>
            <a:off x="-2364" y="0"/>
            <a:ext cx="12194364" cy="6858000"/>
            <a:chOff x="-2364" y="0"/>
            <a:chExt cx="12194364"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549489" y="457199"/>
            <a:ext cx="5943599" cy="1920240"/>
          </a:xfrm>
        </p:spPr>
        <p:txBody>
          <a:bodyPr anchor="b">
            <a:noAutofit/>
          </a:bodyPr>
          <a:lstStyle>
            <a:lvl1pPr>
              <a:defRPr sz="4200" b="1">
                <a:latin typeface="+mj-lt"/>
              </a:defRPr>
            </a:lvl1pPr>
          </a:lstStyle>
          <a:p>
            <a:r>
              <a:rPr lang="en-US"/>
              <a:t>Click to add title</a:t>
            </a:r>
          </a:p>
        </p:txBody>
      </p:sp>
      <p:sp>
        <p:nvSpPr>
          <p:cNvPr id="15" name="Content Placeholder 2">
            <a:extLst>
              <a:ext uri="{FF2B5EF4-FFF2-40B4-BE49-F238E27FC236}">
                <a16:creationId xmlns:a16="http://schemas.microsoft.com/office/drawing/2014/main" id="{6BBDFA0C-B372-969D-6C8A-F664A4BF8D41}"/>
              </a:ext>
            </a:extLst>
          </p:cNvPr>
          <p:cNvSpPr>
            <a:spLocks noGrp="1" noChangeAspect="1"/>
          </p:cNvSpPr>
          <p:nvPr>
            <p:ph idx="17" hasCustomPrompt="1"/>
          </p:nvPr>
        </p:nvSpPr>
        <p:spPr>
          <a:xfrm>
            <a:off x="823108" y="640080"/>
            <a:ext cx="4297680" cy="4297680"/>
          </a:xfrm>
          <a:prstGeom prst="ellipse">
            <a:avLst/>
          </a:prstGeom>
          <a:solidFill>
            <a:schemeClr val="accent2"/>
          </a:solidFill>
        </p:spPr>
        <p:txBody>
          <a:bodyPr anchor="ctr" anchorCtr="0">
            <a:noAutofit/>
          </a:bodyPr>
          <a:lstStyle>
            <a:lvl1pPr marL="0" indent="0" algn="ctr">
              <a:buFont typeface="Arial" panose="020B0604020202020204" pitchFamily="34" charset="0"/>
              <a:buNone/>
              <a:defRPr sz="2000">
                <a:latin typeface="+mn-lt"/>
              </a:defRPr>
            </a:lvl1pPr>
            <a:lvl2pPr marL="347663" indent="0" algn="ctr">
              <a:buFont typeface="Arial" panose="020B0604020202020204" pitchFamily="34" charset="0"/>
              <a:buNone/>
              <a:defRPr sz="2000">
                <a:latin typeface="+mn-lt"/>
              </a:defRPr>
            </a:lvl2pPr>
            <a:lvl3pPr marL="685800" indent="0" algn="ctr">
              <a:buFont typeface="Arial" panose="020B0604020202020204" pitchFamily="34" charset="0"/>
              <a:buNone/>
              <a:defRPr sz="2000">
                <a:latin typeface="+mn-lt"/>
              </a:defRPr>
            </a:lvl3pPr>
            <a:lvl4pPr marL="914400" indent="0" algn="ctr">
              <a:buFont typeface="Arial" panose="020B0604020202020204" pitchFamily="34" charset="0"/>
              <a:buNone/>
              <a:defRPr sz="2000">
                <a:latin typeface="+mn-lt"/>
              </a:defRPr>
            </a:lvl4pPr>
            <a:lvl5pPr marL="1143000" indent="0" algn="ctr">
              <a:buFont typeface="Arial" panose="020B0604020202020204" pitchFamily="34" charset="0"/>
              <a:buNone/>
              <a:defRPr sz="20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r>
              <a:rPr lang="en-US"/>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
        <p:nvSpPr>
          <p:cNvPr id="3" name="Content Placeholder 2">
            <a:extLst>
              <a:ext uri="{FF2B5EF4-FFF2-40B4-BE49-F238E27FC236}">
                <a16:creationId xmlns:a16="http://schemas.microsoft.com/office/drawing/2014/main" id="{99A8D2CC-EE75-85FA-1577-88C0BEC7B10C}"/>
              </a:ext>
            </a:extLst>
          </p:cNvPr>
          <p:cNvSpPr>
            <a:spLocks noGrp="1"/>
          </p:cNvSpPr>
          <p:nvPr>
            <p:ph idx="15" hasCustomPrompt="1"/>
          </p:nvPr>
        </p:nvSpPr>
        <p:spPr>
          <a:xfrm>
            <a:off x="5549490" y="2706369"/>
            <a:ext cx="5943600" cy="3383279"/>
          </a:xfrm>
        </p:spPr>
        <p:txBody>
          <a:bodyPr>
            <a:normAutofit/>
          </a:bodyPr>
          <a:lstStyle>
            <a:lvl1pPr marL="283464" indent="-283464">
              <a:spcBef>
                <a:spcPts val="1000"/>
              </a:spcBef>
              <a:buFont typeface="Arial" panose="020B0604020202020204" pitchFamily="34" charset="0"/>
              <a:buChar char="•"/>
              <a:defRPr sz="2000">
                <a:solidFill>
                  <a:schemeClr val="tx1"/>
                </a:solidFill>
                <a:latin typeface="+mn-lt"/>
              </a:defRPr>
            </a:lvl1pPr>
            <a:lvl2pPr marL="566928" indent="-283464">
              <a:spcBef>
                <a:spcPts val="1000"/>
              </a:spcBef>
              <a:buFont typeface="Arial" panose="020B0604020202020204" pitchFamily="34" charset="0"/>
              <a:buChar char="•"/>
              <a:defRPr sz="2000">
                <a:solidFill>
                  <a:schemeClr val="tx1"/>
                </a:solidFill>
                <a:latin typeface="+mn-lt"/>
              </a:defRPr>
            </a:lvl2pPr>
            <a:lvl3pPr marL="850392" indent="-283464">
              <a:spcBef>
                <a:spcPts val="1000"/>
              </a:spcBef>
              <a:buFont typeface="Arial" panose="020B0604020202020204" pitchFamily="34" charset="0"/>
              <a:buChar char="•"/>
              <a:defRPr sz="2000">
                <a:solidFill>
                  <a:schemeClr val="tx1"/>
                </a:solidFill>
                <a:latin typeface="+mn-lt"/>
              </a:defRPr>
            </a:lvl3pPr>
            <a:lvl4pPr marL="1133856" indent="-283464">
              <a:spcBef>
                <a:spcPts val="1000"/>
              </a:spcBef>
              <a:buFont typeface="Arial" panose="020B0604020202020204" pitchFamily="34" charset="0"/>
              <a:buChar char="•"/>
              <a:defRPr sz="2000">
                <a:solidFill>
                  <a:schemeClr val="tx1"/>
                </a:solidFill>
                <a:latin typeface="+mn-lt"/>
              </a:defRPr>
            </a:lvl4pPr>
            <a:lvl5pPr marL="1463040" indent="-283464">
              <a:spcBef>
                <a:spcPts val="1000"/>
              </a:spcBef>
              <a:buFont typeface="Arial" panose="020B0604020202020204" pitchFamily="34" charset="0"/>
              <a:buChar char="•"/>
              <a:defRPr sz="2000">
                <a:solidFill>
                  <a:schemeClr val="tx1"/>
                </a:solidFill>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5656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hart ">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200" b="1">
                <a:latin typeface="+mj-lt"/>
              </a:defRPr>
            </a:lvl1pPr>
          </a:lstStyle>
          <a:p>
            <a:r>
              <a:rPr lang="en-US"/>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4832"/>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90945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AD52EA-B01E-8D38-D87A-BF7EB5B58A82}"/>
              </a:ext>
              <a:ext uri="{C183D7F6-B498-43B3-948B-1728B52AA6E4}">
                <adec:decorative xmlns:adec="http://schemas.microsoft.com/office/drawing/2017/decorative" val="1"/>
              </a:ext>
            </a:extLst>
          </p:cNvPr>
          <p:cNvGrpSpPr/>
          <p:nvPr userDrawn="1"/>
        </p:nvGrpSpPr>
        <p:grpSpPr>
          <a:xfrm>
            <a:off x="0" y="-1"/>
            <a:ext cx="12192001" cy="6864796"/>
            <a:chOff x="0" y="-1"/>
            <a:chExt cx="12192001" cy="6864796"/>
          </a:xfrm>
        </p:grpSpPr>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252549"/>
            <a:ext cx="6220278" cy="3262811"/>
          </a:xfrm>
        </p:spPr>
        <p:txBody>
          <a:bodyPr anchor="b">
            <a:noAutofit/>
          </a:bodyPr>
          <a:lstStyle>
            <a:lvl1pPr algn="l">
              <a:defRPr sz="6000" b="1">
                <a:latin typeface="+mj-lt"/>
              </a:defRPr>
            </a:lvl1pPr>
          </a:lstStyle>
          <a:p>
            <a:r>
              <a:rPr lang="en-US"/>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85939"/>
            <a:ext cx="6220277" cy="2919512"/>
          </a:xfrm>
        </p:spPr>
        <p:txBody>
          <a:bodyPr anchor="t" anchorCtr="0">
            <a:norm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add text</a:t>
            </a:r>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58864" y="102021"/>
            <a:ext cx="9779183" cy="1744415"/>
          </a:xfrm>
        </p:spPr>
        <p:txBody>
          <a:bodyPr anchor="b">
            <a:noAutofit/>
          </a:bodyPr>
          <a:lstStyle>
            <a:lvl1pPr>
              <a:defRPr sz="4200" b="1">
                <a:latin typeface="+mj-lt"/>
              </a:defRPr>
            </a:lvl1pPr>
          </a:lstStyle>
          <a:p>
            <a:r>
              <a:rPr lang="en-US"/>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58865" y="2017467"/>
            <a:ext cx="9779182" cy="3366815"/>
          </a:xfrm>
        </p:spPr>
        <p:txBody>
          <a:bodyPr>
            <a:norm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Righ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flipH="1">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71600"/>
            <a:ext cx="5486400" cy="4114800"/>
          </a:xfrm>
        </p:spPr>
        <p:txBody>
          <a:bodyPr anchor="ctr" anchorCtr="0">
            <a:noAutofit/>
          </a:bodyPr>
          <a:lstStyle>
            <a:lvl1pPr>
              <a:defRPr sz="6000" b="1">
                <a:latin typeface="+mj-lt"/>
              </a:defRPr>
            </a:lvl1pPr>
          </a:lstStyle>
          <a:p>
            <a:r>
              <a:rPr lang="en-US"/>
              <a:t>Click to add title</a:t>
            </a:r>
          </a:p>
        </p:txBody>
      </p:sp>
      <p:sp>
        <p:nvSpPr>
          <p:cNvPr id="15" name="Picture Placeholder 14">
            <a:extLst>
              <a:ext uri="{FF2B5EF4-FFF2-40B4-BE49-F238E27FC236}">
                <a16:creationId xmlns:a16="http://schemas.microsoft.com/office/drawing/2014/main" id="{3124234B-E1C4-2616-9993-A23142AA69B2}"/>
              </a:ext>
            </a:extLst>
          </p:cNvPr>
          <p:cNvSpPr>
            <a:spLocks noGrp="1"/>
          </p:cNvSpPr>
          <p:nvPr>
            <p:ph type="pic" sz="quarter" idx="10"/>
          </p:nvPr>
        </p:nvSpPr>
        <p:spPr>
          <a:xfrm>
            <a:off x="7183438" y="1168400"/>
            <a:ext cx="4500562" cy="4521200"/>
          </a:xfrm>
          <a:prstGeom prst="ellipse">
            <a:avLst/>
          </a:prstGeom>
          <a:solidFill>
            <a:schemeClr val="accent2"/>
          </a:solidFill>
        </p:spPr>
        <p:txBody>
          <a:bodyPr/>
          <a:lstStyle>
            <a:lvl1pPr marL="0" indent="0" algn="ctr">
              <a:buNone/>
              <a:defRPr sz="2000"/>
            </a:lvl1pPr>
          </a:lstStyle>
          <a:p>
            <a:r>
              <a:rPr lang="en-US"/>
              <a:t>Click icon to add picture</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49126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Lef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943600" y="457200"/>
            <a:ext cx="5120640" cy="3200400"/>
          </a:xfrm>
        </p:spPr>
        <p:txBody>
          <a:bodyPr anchor="b" anchorCtr="0">
            <a:noAutofit/>
          </a:bodyPr>
          <a:lstStyle>
            <a:lvl1pPr>
              <a:defRPr sz="6000" b="1">
                <a:latin typeface="+mj-lt"/>
              </a:defRPr>
            </a:lvl1pPr>
          </a:lstStyle>
          <a:p>
            <a:r>
              <a:rPr lang="en-US"/>
              <a:t>Click to add title</a:t>
            </a:r>
          </a:p>
        </p:txBody>
      </p:sp>
      <p:sp>
        <p:nvSpPr>
          <p:cNvPr id="3" name="Subtitle 2">
            <a:extLst>
              <a:ext uri="{FF2B5EF4-FFF2-40B4-BE49-F238E27FC236}">
                <a16:creationId xmlns:a16="http://schemas.microsoft.com/office/drawing/2014/main" id="{8763DBBF-E63D-81E5-E7CE-32F6F2C2F935}"/>
              </a:ext>
            </a:extLst>
          </p:cNvPr>
          <p:cNvSpPr>
            <a:spLocks noGrp="1"/>
          </p:cNvSpPr>
          <p:nvPr>
            <p:ph type="subTitle" idx="1" hasCustomPrompt="1"/>
          </p:nvPr>
        </p:nvSpPr>
        <p:spPr>
          <a:xfrm>
            <a:off x="5943598" y="3657600"/>
            <a:ext cx="5120640" cy="1828800"/>
          </a:xfrm>
        </p:spPr>
        <p:txBody>
          <a:bodyPr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5" name="Picture Placeholder 14">
            <a:extLst>
              <a:ext uri="{FF2B5EF4-FFF2-40B4-BE49-F238E27FC236}">
                <a16:creationId xmlns:a16="http://schemas.microsoft.com/office/drawing/2014/main" id="{64033732-ADA1-C540-7276-3FF5CDEF2C5E}"/>
              </a:ext>
            </a:extLst>
          </p:cNvPr>
          <p:cNvSpPr>
            <a:spLocks noGrp="1"/>
          </p:cNvSpPr>
          <p:nvPr>
            <p:ph type="pic" sz="quarter" idx="10"/>
          </p:nvPr>
        </p:nvSpPr>
        <p:spPr>
          <a:xfrm>
            <a:off x="904238" y="1157224"/>
            <a:ext cx="4500562" cy="4521200"/>
          </a:xfrm>
          <a:prstGeom prst="ellipse">
            <a:avLst/>
          </a:prstGeom>
          <a:solidFill>
            <a:schemeClr val="accent2"/>
          </a:solidFill>
        </p:spPr>
        <p:txBody>
          <a:bodyPr/>
          <a:lstStyle>
            <a:lvl1pPr marL="0" indent="0" algn="ctr">
              <a:buNone/>
              <a:defRPr sz="2000"/>
            </a:lvl1pPr>
          </a:lstStyle>
          <a:p>
            <a:r>
              <a:rPr lang="en-US"/>
              <a:t>Click icon to add picture</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82385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12208822" cy="6858003"/>
            <a:chOff x="0" y="-1"/>
            <a:chExt cx="12208822" cy="6858003"/>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085"/>
            <a:ext cx="9779183" cy="1600835"/>
          </a:xfrm>
        </p:spPr>
        <p:txBody>
          <a:bodyPr anchor="b">
            <a:noAutofit/>
          </a:bodyPr>
          <a:lstStyle>
            <a:lvl1pPr>
              <a:defRPr sz="4200" b="1">
                <a:latin typeface="+mj-lt"/>
              </a:defRPr>
            </a:lvl1pPr>
          </a:lstStyle>
          <a:p>
            <a:r>
              <a:rPr lang="en-US"/>
              <a:t>Click to add title</a:t>
            </a:r>
          </a:p>
        </p:txBody>
      </p:sp>
      <p:sp>
        <p:nvSpPr>
          <p:cNvPr id="3" name="Content Placeholder 2">
            <a:extLst>
              <a:ext uri="{FF2B5EF4-FFF2-40B4-BE49-F238E27FC236}">
                <a16:creationId xmlns:a16="http://schemas.microsoft.com/office/drawing/2014/main" id="{CA1EED44-783E-8705-4119-D7E9F7D4F2B4}"/>
              </a:ext>
            </a:extLst>
          </p:cNvPr>
          <p:cNvSpPr>
            <a:spLocks noGrp="1"/>
          </p:cNvSpPr>
          <p:nvPr>
            <p:ph idx="14" hasCustomPrompt="1"/>
          </p:nvPr>
        </p:nvSpPr>
        <p:spPr>
          <a:xfrm>
            <a:off x="1166087" y="2652713"/>
            <a:ext cx="9780587" cy="3436936"/>
          </a:xfrm>
        </p:spPr>
        <p:txBody>
          <a:bodyPr>
            <a:normAutofit/>
          </a:bodyPr>
          <a:lstStyle>
            <a:lvl1pPr marL="342900" indent="-283464">
              <a:spcBef>
                <a:spcPts val="1000"/>
              </a:spcBef>
              <a:buFont typeface="Arial" panose="020B0604020202020204" pitchFamily="34" charset="0"/>
              <a:buChar char="•"/>
              <a:defRPr sz="2000">
                <a:solidFill>
                  <a:schemeClr val="bg1"/>
                </a:solidFill>
                <a:latin typeface="+mn-lt"/>
              </a:defRPr>
            </a:lvl1pPr>
            <a:lvl2pPr marL="566928" indent="-283464">
              <a:spcBef>
                <a:spcPts val="1000"/>
              </a:spcBef>
              <a:buFont typeface="Arial" panose="020B0604020202020204" pitchFamily="34" charset="0"/>
              <a:buChar char="•"/>
              <a:defRPr sz="2000">
                <a:solidFill>
                  <a:schemeClr val="bg1"/>
                </a:solidFill>
                <a:latin typeface="+mn-lt"/>
              </a:defRPr>
            </a:lvl2pPr>
            <a:lvl3pPr marL="850392" indent="-283464">
              <a:spcBef>
                <a:spcPts val="1000"/>
              </a:spcBef>
              <a:buFont typeface="Arial" panose="020B0604020202020204" pitchFamily="34" charset="0"/>
              <a:buChar char="•"/>
              <a:defRPr sz="2000">
                <a:solidFill>
                  <a:schemeClr val="bg1"/>
                </a:solidFill>
                <a:latin typeface="+mn-lt"/>
              </a:defRPr>
            </a:lvl3pPr>
            <a:lvl4pPr marL="1097280" indent="-283464">
              <a:spcBef>
                <a:spcPts val="1000"/>
              </a:spcBef>
              <a:buFont typeface="Arial" panose="020B0604020202020204" pitchFamily="34" charset="0"/>
              <a:buChar char="•"/>
              <a:defRPr sz="2000">
                <a:solidFill>
                  <a:schemeClr val="bg1"/>
                </a:solidFill>
                <a:latin typeface="+mn-lt"/>
              </a:defRPr>
            </a:lvl4pPr>
            <a:lvl5pPr marL="1371600" indent="-283464">
              <a:spcBef>
                <a:spcPts val="1000"/>
              </a:spcBef>
              <a:buFont typeface="Arial" panose="020B0604020202020204" pitchFamily="34" charset="0"/>
              <a:buChar char="•"/>
              <a:defRPr sz="2000">
                <a:solidFill>
                  <a:schemeClr val="bg1"/>
                </a:solidFill>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8317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77553"/>
            <a:ext cx="6245912" cy="3269447"/>
          </a:xfrm>
        </p:spPr>
        <p:txBody>
          <a:bodyPr bIns="0" anchor="b">
            <a:noAutofit/>
          </a:bodyPr>
          <a:lstStyle>
            <a:lvl1pPr algn="l">
              <a:defRPr sz="6000" b="1">
                <a:solidFill>
                  <a:schemeClr val="bg1"/>
                </a:solidFill>
                <a:latin typeface="+mj-lt"/>
              </a:defRPr>
            </a:lvl1pPr>
          </a:lstStyle>
          <a:p>
            <a:r>
              <a:rPr lang="en-US"/>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492896"/>
            <a:ext cx="6245912" cy="912850"/>
          </a:xfrm>
        </p:spPr>
        <p:txBody>
          <a:bodyPr anchor="ctr" anchorCtr="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98652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601200" cy="1653371"/>
          </a:xfrm>
        </p:spPr>
        <p:txBody>
          <a:bodyPr anchor="b">
            <a:noAutofit/>
          </a:bodyPr>
          <a:lstStyle>
            <a:lvl1pPr>
              <a:defRPr sz="4200" b="1">
                <a:latin typeface="+mj-lt"/>
              </a:defRPr>
            </a:lvl1pPr>
          </a:lstStyle>
          <a:p>
            <a:r>
              <a:rPr lang="en-US"/>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76784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userDrawn="1"/>
        </p:nvGrpSpPr>
        <p:grpSpPr>
          <a:xfrm>
            <a:off x="1" y="1"/>
            <a:ext cx="12191999" cy="6857999"/>
            <a:chOff x="1" y="1"/>
            <a:chExt cx="12191999"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anchor="b">
            <a:noAutofit/>
          </a:bodyPr>
          <a:lstStyle>
            <a:lvl1pPr>
              <a:defRPr sz="4200" b="1">
                <a:solidFill>
                  <a:schemeClr val="bg1"/>
                </a:solidFill>
                <a:latin typeface="+mj-lt"/>
              </a:defRPr>
            </a:lvl1pPr>
          </a:lstStyle>
          <a:p>
            <a:r>
              <a:rPr lang="en-US"/>
              <a:t>Click to add title</a:t>
            </a:r>
          </a:p>
        </p:txBody>
      </p:sp>
      <p:sp>
        <p:nvSpPr>
          <p:cNvPr id="14" name="Content Placeholder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a:normAutofit/>
          </a:bodyPr>
          <a:lstStyle>
            <a:lvl1pPr marL="530352" indent="-530352">
              <a:spcBef>
                <a:spcPts val="1000"/>
              </a:spcBef>
              <a:buFont typeface="+mj-lt"/>
              <a:buAutoNum type="arabicPeriod"/>
              <a:defRPr sz="2000">
                <a:solidFill>
                  <a:schemeClr val="bg1"/>
                </a:solidFill>
                <a:latin typeface="+mn-lt"/>
              </a:defRPr>
            </a:lvl1pPr>
            <a:lvl2pPr marL="1097280" indent="-530352">
              <a:spcBef>
                <a:spcPts val="1000"/>
              </a:spcBef>
              <a:buFont typeface="+mj-lt"/>
              <a:buAutoNum type="alphaLcPeriod"/>
              <a:defRPr sz="2000">
                <a:solidFill>
                  <a:schemeClr val="bg1"/>
                </a:solidFill>
                <a:latin typeface="+mn-lt"/>
              </a:defRPr>
            </a:lvl2pPr>
            <a:lvl3pPr marL="1645920" indent="-530352">
              <a:spcBef>
                <a:spcPts val="1000"/>
              </a:spcBef>
              <a:buFont typeface="+mj-lt"/>
              <a:buAutoNum type="arabicParenR"/>
              <a:defRPr sz="2000">
                <a:solidFill>
                  <a:schemeClr val="bg1"/>
                </a:solidFill>
                <a:latin typeface="+mn-lt"/>
              </a:defRPr>
            </a:lvl3pPr>
            <a:lvl4pPr marL="1920240" indent="-530352">
              <a:spcBef>
                <a:spcPts val="1000"/>
              </a:spcBef>
              <a:buFont typeface="+mj-lt"/>
              <a:buAutoNum type="alphaLcParenR"/>
              <a:defRPr sz="2000">
                <a:solidFill>
                  <a:schemeClr val="bg1"/>
                </a:solidFill>
                <a:latin typeface="+mn-lt"/>
              </a:defRPr>
            </a:lvl4pPr>
            <a:lvl5pPr marL="2560320" indent="-514350">
              <a:spcBef>
                <a:spcPts val="1000"/>
              </a:spcBef>
              <a:buFont typeface="+mj-lt"/>
              <a:buAutoNum type="romanLcPeriod"/>
              <a:defRPr sz="2000">
                <a:solidFill>
                  <a:schemeClr val="bg1"/>
                </a:solidFill>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0204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and Image 1">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0"/>
            <a:ext cx="12208822" cy="6858002"/>
            <a:chOff x="0" y="0"/>
            <a:chExt cx="12208822" cy="6858002"/>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7200"/>
            <a:ext cx="10643508" cy="1371600"/>
          </a:xfrm>
        </p:spPr>
        <p:txBody>
          <a:bodyPr anchor="b">
            <a:noAutofit/>
          </a:bodyPr>
          <a:lstStyle>
            <a:lvl1pPr>
              <a:defRPr sz="4200" b="1">
                <a:latin typeface="+mj-lt"/>
              </a:defRPr>
            </a:lvl1pPr>
          </a:lstStyle>
          <a:p>
            <a:r>
              <a:rPr lang="en-US"/>
              <a:t>Click to add title</a:t>
            </a:r>
          </a:p>
        </p:txBody>
      </p:sp>
      <p:sp>
        <p:nvSpPr>
          <p:cNvPr id="10" name="Content Placeholder 2">
            <a:extLst>
              <a:ext uri="{FF2B5EF4-FFF2-40B4-BE49-F238E27FC236}">
                <a16:creationId xmlns:a16="http://schemas.microsoft.com/office/drawing/2014/main" id="{B07A1CF7-9B3B-E43E-830E-DAB65B608249}"/>
              </a:ext>
            </a:extLst>
          </p:cNvPr>
          <p:cNvSpPr>
            <a:spLocks noGrp="1"/>
          </p:cNvSpPr>
          <p:nvPr>
            <p:ph idx="15" hasCustomPrompt="1"/>
          </p:nvPr>
        </p:nvSpPr>
        <p:spPr>
          <a:xfrm>
            <a:off x="1166088" y="2652713"/>
            <a:ext cx="5394959" cy="3436936"/>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Picture Placeholder 14">
            <a:extLst>
              <a:ext uri="{FF2B5EF4-FFF2-40B4-BE49-F238E27FC236}">
                <a16:creationId xmlns:a16="http://schemas.microsoft.com/office/drawing/2014/main" id="{D976D8D6-3BDC-1908-3425-FEE3EEF51A26}"/>
              </a:ext>
            </a:extLst>
          </p:cNvPr>
          <p:cNvSpPr>
            <a:spLocks noGrp="1"/>
          </p:cNvSpPr>
          <p:nvPr>
            <p:ph type="pic" sz="quarter" idx="14"/>
          </p:nvPr>
        </p:nvSpPr>
        <p:spPr>
          <a:xfrm>
            <a:off x="7317920" y="1447800"/>
            <a:ext cx="4214010" cy="4214010"/>
          </a:xfrm>
          <a:prstGeom prst="ellipse">
            <a:avLst/>
          </a:prstGeom>
          <a:solidFill>
            <a:schemeClr val="accent2"/>
          </a:solidFill>
        </p:spPr>
        <p:txBody>
          <a:bodyPr/>
          <a:lstStyle>
            <a:lvl1pPr marL="0" indent="0" algn="ctr">
              <a:buNone/>
              <a:defRPr sz="2000"/>
            </a:lvl1pPr>
          </a:lstStyle>
          <a:p>
            <a:r>
              <a:rPr lang="en-US"/>
              <a:t>Click icon to add picture</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19303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r>
              <a:rPr lang="en-US"/>
              <a:t>9/8/20XX</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endParaRPr lang="en-US"/>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4" r:id="rId4"/>
    <p:sldLayoutId id="2147483671" r:id="rId5"/>
    <p:sldLayoutId id="2147483659" r:id="rId6"/>
    <p:sldLayoutId id="2147483668" r:id="rId7"/>
    <p:sldLayoutId id="2147483669" r:id="rId8"/>
    <p:sldLayoutId id="2147483675" r:id="rId9"/>
    <p:sldLayoutId id="2147483677" r:id="rId10"/>
    <p:sldLayoutId id="2147483676" r:id="rId11"/>
    <p:sldLayoutId id="2147483661" r:id="rId12"/>
    <p:sldLayoutId id="2147483666" r:id="rId13"/>
  </p:sldLayoutIdLst>
  <p:hf sldNum="0" hdr="0" ftr="0" dt="0"/>
  <p:txStyles>
    <p:titleStyle>
      <a:lvl1pPr algn="l" defTabSz="914400" rtl="0" eaLnBrk="1" latinLnBrk="0" hangingPunct="1">
        <a:lnSpc>
          <a:spcPct val="8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video" Target="https://www.youtube.com/embed/lsR-10piMp4?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48_784B9157.xml"/><Relationship Id="rId2" Type="http://schemas.openxmlformats.org/officeDocument/2006/relationships/slideLayout" Target="../slideLayouts/slideLayout10.xml"/><Relationship Id="rId1" Type="http://schemas.openxmlformats.org/officeDocument/2006/relationships/video" Target="https://www.youtube.com/embed/X8Wgu6-d2Pc?feature=oembed"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52_F0D0D34C.xml"/><Relationship Id="rId2" Type="http://schemas.openxmlformats.org/officeDocument/2006/relationships/slideLayout" Target="../slideLayouts/slideLayout10.xml"/><Relationship Id="rId1" Type="http://schemas.openxmlformats.org/officeDocument/2006/relationships/video" Target="https://www.youtube.com/embed/X8Wgu6-d2Pc?feature=oembed" TargetMode="Externa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Poepoh1b_3k?list=PLmHVyfmcRKyxgl2RFHxRFmakUxUtF1QoX" TargetMode="External"/><Relationship Id="rId5" Type="http://schemas.openxmlformats.org/officeDocument/2006/relationships/image" Target="../media/image10.jpeg"/><Relationship Id="rId4" Type="http://schemas.microsoft.com/office/2018/10/relationships/comments" Target="../comments/modernComment_13C_4B67C84A.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https://www.youtube.com/embed/aYe_-89mZkg?feature=oembed"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lsR-10piMp4" TargetMode="External"/><Relationship Id="rId7" Type="http://schemas.openxmlformats.org/officeDocument/2006/relationships/hyperlink" Target="https://www.youtube.com/watch?v=aYe_-89mZkg&amp;t=3s" TargetMode="External"/><Relationship Id="rId2" Type="http://schemas.openxmlformats.org/officeDocument/2006/relationships/hyperlink" Target="https://learningcenter.unc.edu/tips-and-tools/annotating-texts/" TargetMode="External"/><Relationship Id="rId1" Type="http://schemas.openxmlformats.org/officeDocument/2006/relationships/slideLayout" Target="../slideLayouts/slideLayout13.xml"/><Relationship Id="rId6" Type="http://schemas.openxmlformats.org/officeDocument/2006/relationships/hyperlink" Target="https://www.ucc.vt.edu/academic_support/study_skills_information/note_taking_and_in-class_skills.html" TargetMode="External"/><Relationship Id="rId5" Type="http://schemas.openxmlformats.org/officeDocument/2006/relationships/hyperlink" Target="https://www.oxfordlearning.com/5-effective-note-taking-methods/" TargetMode="External"/><Relationship Id="rId4" Type="http://schemas.openxmlformats.org/officeDocument/2006/relationships/hyperlink" Target="https://learningcenter.unc.edu/tips-and-tools/effective-note-taking-in-clas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232913"/>
            <a:ext cx="7571802" cy="3830130"/>
          </a:xfrm>
        </p:spPr>
        <p:txBody>
          <a:bodyPr/>
          <a:lstStyle/>
          <a:p>
            <a:r>
              <a:rPr lang="en-US" sz="7200"/>
              <a:t>Note Taking </a:t>
            </a:r>
            <a:br>
              <a:rPr lang="en-US" sz="7200"/>
            </a:br>
            <a:r>
              <a:rPr lang="en-US" sz="7200"/>
              <a:t>Skills</a:t>
            </a:r>
            <a:r>
              <a:rPr lang="en-US"/>
              <a:t> </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Cornell Notes Method of Taking Notes">
            <a:hlinkClick r:id="" action="ppaction://media"/>
            <a:extLst>
              <a:ext uri="{FF2B5EF4-FFF2-40B4-BE49-F238E27FC236}">
                <a16:creationId xmlns:a16="http://schemas.microsoft.com/office/drawing/2014/main" id="{62445A49-F0F8-11E2-0D04-70F9B3396E84}"/>
              </a:ext>
            </a:extLst>
          </p:cNvPr>
          <p:cNvPicPr>
            <a:picLocks noGrp="1" noRot="1" noChangeAspect="1"/>
          </p:cNvPicPr>
          <p:nvPr>
            <p:ph idx="14"/>
            <a:videoFile r:link="rId1"/>
          </p:nvPr>
        </p:nvPicPr>
        <p:blipFill>
          <a:blip r:embed="rId3"/>
          <a:stretch>
            <a:fillRect/>
          </a:stretch>
        </p:blipFill>
        <p:spPr>
          <a:xfrm>
            <a:off x="93510" y="43125"/>
            <a:ext cx="11989821" cy="6766771"/>
          </a:xfrm>
        </p:spPr>
      </p:pic>
    </p:spTree>
    <p:extLst>
      <p:ext uri="{BB962C8B-B14F-4D97-AF65-F5344CB8AC3E}">
        <p14:creationId xmlns:p14="http://schemas.microsoft.com/office/powerpoint/2010/main" val="3721642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8DD4-4828-CE87-0C5C-42BE175E8DA5}"/>
              </a:ext>
            </a:extLst>
          </p:cNvPr>
          <p:cNvSpPr>
            <a:spLocks noGrp="1"/>
          </p:cNvSpPr>
          <p:nvPr>
            <p:ph type="title"/>
          </p:nvPr>
        </p:nvSpPr>
        <p:spPr>
          <a:xfrm>
            <a:off x="1167492" y="1371600"/>
            <a:ext cx="5486400" cy="4114800"/>
          </a:xfrm>
        </p:spPr>
        <p:txBody>
          <a:bodyPr/>
          <a:lstStyle/>
          <a:p>
            <a:r>
              <a:rPr lang="en-US" dirty="0"/>
              <a:t>The Outlining Method</a:t>
            </a:r>
          </a:p>
        </p:txBody>
      </p:sp>
      <p:pic>
        <p:nvPicPr>
          <p:cNvPr id="10" name="Picture Placeholder 9" descr="A person holding books in a classroom">
            <a:extLst>
              <a:ext uri="{FF2B5EF4-FFF2-40B4-BE49-F238E27FC236}">
                <a16:creationId xmlns:a16="http://schemas.microsoft.com/office/drawing/2014/main" id="{FCA2FB5B-570E-D181-A4B1-1DCB61C08948}"/>
              </a:ext>
            </a:extLst>
          </p:cNvPr>
          <p:cNvPicPr>
            <a:picLocks noGrp="1" noChangeAspect="1"/>
          </p:cNvPicPr>
          <p:nvPr>
            <p:ph type="pic" sz="quarter" idx="10"/>
          </p:nvPr>
        </p:nvPicPr>
        <p:blipFill rotWithShape="1">
          <a:blip r:embed="rId3">
            <a:duotone>
              <a:schemeClr val="accent4">
                <a:shade val="45000"/>
                <a:satMod val="135000"/>
              </a:schemeClr>
              <a:prstClr val="white"/>
            </a:duotone>
          </a:blip>
          <a:srcRect l="16819" r="16819"/>
          <a:stretch/>
        </p:blipFill>
        <p:spPr>
          <a:xfrm>
            <a:off x="7183438" y="1168400"/>
            <a:ext cx="4500562" cy="4521200"/>
          </a:xfrm>
        </p:spPr>
      </p:pic>
    </p:spTree>
    <p:extLst>
      <p:ext uri="{BB962C8B-B14F-4D97-AF65-F5344CB8AC3E}">
        <p14:creationId xmlns:p14="http://schemas.microsoft.com/office/powerpoint/2010/main" val="3856767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F5EE67-DE83-C00F-F31C-58A2B46234DB}"/>
              </a:ext>
            </a:extLst>
          </p:cNvPr>
          <p:cNvSpPr>
            <a:spLocks noGrp="1"/>
          </p:cNvSpPr>
          <p:nvPr>
            <p:ph type="title"/>
          </p:nvPr>
        </p:nvSpPr>
        <p:spPr>
          <a:xfrm>
            <a:off x="1167492" y="45085"/>
            <a:ext cx="9779183" cy="1600835"/>
          </a:xfrm>
        </p:spPr>
        <p:txBody>
          <a:bodyPr/>
          <a:lstStyle/>
          <a:p>
            <a:r>
              <a:rPr lang="en-US"/>
              <a:t>The Outlining Method</a:t>
            </a:r>
          </a:p>
        </p:txBody>
      </p:sp>
      <p:sp>
        <p:nvSpPr>
          <p:cNvPr id="3" name="Content Placeholder 2">
            <a:extLst>
              <a:ext uri="{FF2B5EF4-FFF2-40B4-BE49-F238E27FC236}">
                <a16:creationId xmlns:a16="http://schemas.microsoft.com/office/drawing/2014/main" id="{DAF7743C-9A64-6DD7-26EC-7870E2484D2F}"/>
              </a:ext>
            </a:extLst>
          </p:cNvPr>
          <p:cNvSpPr>
            <a:spLocks noGrp="1"/>
          </p:cNvSpPr>
          <p:nvPr>
            <p:ph idx="14"/>
          </p:nvPr>
        </p:nvSpPr>
        <p:spPr>
          <a:xfrm>
            <a:off x="1166813" y="2652713"/>
            <a:ext cx="9780587" cy="3436937"/>
          </a:xfrm>
        </p:spPr>
        <p:txBody>
          <a:bodyPr vert="horz" lIns="91440" tIns="45720" rIns="91440" bIns="45720" rtlCol="0" anchor="t">
            <a:normAutofit/>
          </a:bodyPr>
          <a:lstStyle/>
          <a:p>
            <a:pPr marL="59690" indent="0">
              <a:buNone/>
            </a:pPr>
            <a:r>
              <a:rPr lang="en-US" sz="3600" dirty="0">
                <a:ea typeface="+mn-lt"/>
                <a:cs typeface="+mn-lt"/>
              </a:rPr>
              <a:t>An outline naturally organizes the information in a highly structured, logical manner, forming a skeleton of the textbook chapter or lecture subject that serves as an excellent study guide when preparing for tests.</a:t>
            </a:r>
            <a:endParaRPr lang="en-US" sz="3600" dirty="0"/>
          </a:p>
        </p:txBody>
      </p:sp>
    </p:spTree>
    <p:extLst>
      <p:ext uri="{BB962C8B-B14F-4D97-AF65-F5344CB8AC3E}">
        <p14:creationId xmlns:p14="http://schemas.microsoft.com/office/powerpoint/2010/main" val="38204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A34351-9D9C-8C32-5CC0-3F19A1CAC037}"/>
              </a:ext>
            </a:extLst>
          </p:cNvPr>
          <p:cNvSpPr>
            <a:spLocks noGrp="1"/>
          </p:cNvSpPr>
          <p:nvPr>
            <p:ph idx="10"/>
          </p:nvPr>
        </p:nvSpPr>
        <p:spPr>
          <a:xfrm>
            <a:off x="6283235" y="2023984"/>
            <a:ext cx="4663440" cy="3332832"/>
          </a:xfrm>
        </p:spPr>
        <p:txBody>
          <a:bodyPr vert="horz" lIns="91440" tIns="45720" rIns="91440" bIns="45720" rtlCol="0" anchor="t">
            <a:normAutofit/>
          </a:bodyPr>
          <a:lstStyle/>
          <a:p>
            <a:r>
              <a:rPr lang="en-US"/>
              <a:t>??</a:t>
            </a:r>
          </a:p>
        </p:txBody>
      </p:sp>
      <p:pic>
        <p:nvPicPr>
          <p:cNvPr id="2" name="Picture 1" descr="A notepad with writing on it&#10;&#10;Description automatically generated">
            <a:extLst>
              <a:ext uri="{FF2B5EF4-FFF2-40B4-BE49-F238E27FC236}">
                <a16:creationId xmlns:a16="http://schemas.microsoft.com/office/drawing/2014/main" id="{85CA5385-E092-5DDB-2D6E-90FC44139F6A}"/>
              </a:ext>
            </a:extLst>
          </p:cNvPr>
          <p:cNvPicPr>
            <a:picLocks noChangeAspect="1"/>
          </p:cNvPicPr>
          <p:nvPr/>
        </p:nvPicPr>
        <p:blipFill>
          <a:blip r:embed="rId3"/>
          <a:stretch>
            <a:fillRect/>
          </a:stretch>
        </p:blipFill>
        <p:spPr>
          <a:xfrm>
            <a:off x="177800" y="713726"/>
            <a:ext cx="11849100" cy="5963947"/>
          </a:xfrm>
          <a:prstGeom prst="rect">
            <a:avLst/>
          </a:prstGeom>
        </p:spPr>
      </p:pic>
    </p:spTree>
    <p:extLst>
      <p:ext uri="{BB962C8B-B14F-4D97-AF65-F5344CB8AC3E}">
        <p14:creationId xmlns:p14="http://schemas.microsoft.com/office/powerpoint/2010/main" val="693729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C8AC2D-ED7A-0A2A-810A-C9C34F4C8F28}"/>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98AE2407-B31C-21DC-6F11-B254F19CAA3A}"/>
              </a:ext>
            </a:extLst>
          </p:cNvPr>
          <p:cNvSpPr>
            <a:spLocks noGrp="1"/>
          </p:cNvSpPr>
          <p:nvPr>
            <p:ph idx="10"/>
          </p:nvPr>
        </p:nvSpPr>
        <p:spPr/>
        <p:txBody>
          <a:bodyPr/>
          <a:lstStyle/>
          <a:p>
            <a:endParaRPr lang="en-US"/>
          </a:p>
        </p:txBody>
      </p:sp>
      <p:pic>
        <p:nvPicPr>
          <p:cNvPr id="5" name="Online Media 4" title="5 Different Note-Taking Methods">
            <a:hlinkClick r:id="" action="ppaction://media"/>
            <a:extLst>
              <a:ext uri="{FF2B5EF4-FFF2-40B4-BE49-F238E27FC236}">
                <a16:creationId xmlns:a16="http://schemas.microsoft.com/office/drawing/2014/main" id="{7FF189C7-F617-1E04-A667-6672615D2E11}"/>
              </a:ext>
            </a:extLst>
          </p:cNvPr>
          <p:cNvPicPr>
            <a:picLocks noGrp="1" noRot="1" noChangeAspect="1"/>
          </p:cNvPicPr>
          <p:nvPr>
            <p:ph idx="1"/>
            <a:videoFile r:link="rId1"/>
          </p:nvPr>
        </p:nvPicPr>
        <p:blipFill>
          <a:blip r:embed="rId4"/>
          <a:stretch>
            <a:fillRect/>
          </a:stretch>
        </p:blipFill>
        <p:spPr>
          <a:xfrm>
            <a:off x="384175" y="99632"/>
            <a:ext cx="11417300" cy="6450774"/>
          </a:xfrm>
        </p:spPr>
      </p:pic>
    </p:spTree>
    <p:extLst>
      <p:ext uri="{BB962C8B-B14F-4D97-AF65-F5344CB8AC3E}">
        <p14:creationId xmlns:p14="http://schemas.microsoft.com/office/powerpoint/2010/main" val="2018218327"/>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8DD4-4828-CE87-0C5C-42BE175E8DA5}"/>
              </a:ext>
            </a:extLst>
          </p:cNvPr>
          <p:cNvSpPr>
            <a:spLocks noGrp="1"/>
          </p:cNvSpPr>
          <p:nvPr>
            <p:ph type="title"/>
          </p:nvPr>
        </p:nvSpPr>
        <p:spPr>
          <a:xfrm>
            <a:off x="1167492" y="1371600"/>
            <a:ext cx="5486400" cy="4114800"/>
          </a:xfrm>
        </p:spPr>
        <p:txBody>
          <a:bodyPr/>
          <a:lstStyle/>
          <a:p>
            <a:r>
              <a:rPr lang="en-US"/>
              <a:t>The Charting Method</a:t>
            </a:r>
          </a:p>
        </p:txBody>
      </p:sp>
      <p:pic>
        <p:nvPicPr>
          <p:cNvPr id="10" name="Picture Placeholder 9" descr="A person holding books in a classroom">
            <a:extLst>
              <a:ext uri="{FF2B5EF4-FFF2-40B4-BE49-F238E27FC236}">
                <a16:creationId xmlns:a16="http://schemas.microsoft.com/office/drawing/2014/main" id="{FCA2FB5B-570E-D181-A4B1-1DCB61C08948}"/>
              </a:ext>
            </a:extLst>
          </p:cNvPr>
          <p:cNvPicPr>
            <a:picLocks noGrp="1" noChangeAspect="1"/>
          </p:cNvPicPr>
          <p:nvPr>
            <p:ph type="pic" sz="quarter" idx="10"/>
          </p:nvPr>
        </p:nvPicPr>
        <p:blipFill rotWithShape="1">
          <a:blip r:embed="rId3">
            <a:duotone>
              <a:schemeClr val="accent4">
                <a:shade val="45000"/>
                <a:satMod val="135000"/>
              </a:schemeClr>
              <a:prstClr val="white"/>
            </a:duotone>
          </a:blip>
          <a:srcRect l="16819" r="16819"/>
          <a:stretch/>
        </p:blipFill>
        <p:spPr>
          <a:xfrm>
            <a:off x="7183438" y="1168400"/>
            <a:ext cx="4500562" cy="4521200"/>
          </a:xfrm>
        </p:spPr>
      </p:pic>
    </p:spTree>
    <p:extLst>
      <p:ext uri="{BB962C8B-B14F-4D97-AF65-F5344CB8AC3E}">
        <p14:creationId xmlns:p14="http://schemas.microsoft.com/office/powerpoint/2010/main" val="3683567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F5EE67-DE83-C00F-F31C-58A2B46234DB}"/>
              </a:ext>
            </a:extLst>
          </p:cNvPr>
          <p:cNvSpPr>
            <a:spLocks noGrp="1"/>
          </p:cNvSpPr>
          <p:nvPr>
            <p:ph type="title"/>
          </p:nvPr>
        </p:nvSpPr>
        <p:spPr/>
        <p:txBody>
          <a:bodyPr/>
          <a:lstStyle/>
          <a:p>
            <a:r>
              <a:rPr lang="en-US"/>
              <a:t>The Charting Method</a:t>
            </a:r>
          </a:p>
        </p:txBody>
      </p:sp>
      <p:sp>
        <p:nvSpPr>
          <p:cNvPr id="3" name="Content Placeholder 2">
            <a:extLst>
              <a:ext uri="{FF2B5EF4-FFF2-40B4-BE49-F238E27FC236}">
                <a16:creationId xmlns:a16="http://schemas.microsoft.com/office/drawing/2014/main" id="{DAF7743C-9A64-6DD7-26EC-7870E2484D2F}"/>
              </a:ext>
            </a:extLst>
          </p:cNvPr>
          <p:cNvSpPr>
            <a:spLocks noGrp="1"/>
          </p:cNvSpPr>
          <p:nvPr>
            <p:ph idx="1"/>
          </p:nvPr>
        </p:nvSpPr>
        <p:spPr/>
        <p:txBody>
          <a:bodyPr vert="horz" lIns="91440" tIns="45720" rIns="91440" bIns="45720" rtlCol="0" anchor="t">
            <a:normAutofit lnSpcReduction="10000"/>
          </a:bodyPr>
          <a:lstStyle/>
          <a:p>
            <a:pPr indent="-283210"/>
            <a:r>
              <a:rPr lang="en-US" sz="3200" dirty="0">
                <a:ea typeface="+mn-lt"/>
                <a:cs typeface="+mn-lt"/>
              </a:rPr>
              <a:t>The charting method makes use of columns, dividing them into three parts to organize information. This note-taking method is most ideal for lessons that have several facts or relationships between topics. </a:t>
            </a:r>
            <a:endParaRPr lang="en-US" sz="3200"/>
          </a:p>
          <a:p>
            <a:pPr indent="-283210"/>
            <a:r>
              <a:rPr lang="en-US" sz="3200" dirty="0">
                <a:ea typeface="+mn-lt"/>
                <a:cs typeface="+mn-lt"/>
              </a:rPr>
              <a:t>Compared to other methods, this one is the most laid-back. Nonetheless, it’s valuable for students who like highlighting the key points on various topics to organize the facts better for easier review.</a:t>
            </a:r>
            <a:endParaRPr lang="en-US" sz="3200" dirty="0"/>
          </a:p>
          <a:p>
            <a:pPr indent="-283210"/>
            <a:endParaRPr lang="en-US" dirty="0"/>
          </a:p>
        </p:txBody>
      </p:sp>
    </p:spTree>
    <p:extLst>
      <p:ext uri="{BB962C8B-B14F-4D97-AF65-F5344CB8AC3E}">
        <p14:creationId xmlns:p14="http://schemas.microsoft.com/office/powerpoint/2010/main" val="1194244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A34351-9D9C-8C32-5CC0-3F19A1CAC037}"/>
              </a:ext>
            </a:extLst>
          </p:cNvPr>
          <p:cNvSpPr>
            <a:spLocks noGrp="1"/>
          </p:cNvSpPr>
          <p:nvPr>
            <p:ph idx="10"/>
          </p:nvPr>
        </p:nvSpPr>
        <p:spPr>
          <a:xfrm>
            <a:off x="6283235" y="2023984"/>
            <a:ext cx="4663440" cy="3332832"/>
          </a:xfrm>
        </p:spPr>
        <p:txBody>
          <a:bodyPr vert="horz" lIns="91440" tIns="45720" rIns="91440" bIns="45720" rtlCol="0" anchor="t">
            <a:normAutofit/>
          </a:bodyPr>
          <a:lstStyle/>
          <a:p>
            <a:r>
              <a:rPr lang="en-US"/>
              <a:t>??</a:t>
            </a:r>
          </a:p>
        </p:txBody>
      </p:sp>
      <p:pic>
        <p:nvPicPr>
          <p:cNvPr id="8" name="Picture 7" descr="A chart with writing on it&#10;&#10;Description automatically generated">
            <a:extLst>
              <a:ext uri="{FF2B5EF4-FFF2-40B4-BE49-F238E27FC236}">
                <a16:creationId xmlns:a16="http://schemas.microsoft.com/office/drawing/2014/main" id="{B5882510-7DB6-4EC6-DC07-5551EB2C3B6E}"/>
              </a:ext>
            </a:extLst>
          </p:cNvPr>
          <p:cNvPicPr>
            <a:picLocks noChangeAspect="1"/>
          </p:cNvPicPr>
          <p:nvPr/>
        </p:nvPicPr>
        <p:blipFill>
          <a:blip r:embed="rId3"/>
          <a:stretch>
            <a:fillRect/>
          </a:stretch>
        </p:blipFill>
        <p:spPr>
          <a:xfrm>
            <a:off x="2819400" y="152400"/>
            <a:ext cx="6781800" cy="6705600"/>
          </a:xfrm>
          <a:prstGeom prst="rect">
            <a:avLst/>
          </a:prstGeom>
        </p:spPr>
      </p:pic>
    </p:spTree>
    <p:extLst>
      <p:ext uri="{BB962C8B-B14F-4D97-AF65-F5344CB8AC3E}">
        <p14:creationId xmlns:p14="http://schemas.microsoft.com/office/powerpoint/2010/main" val="2025780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C8AC2D-ED7A-0A2A-810A-C9C34F4C8F28}"/>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98AE2407-B31C-21DC-6F11-B254F19CAA3A}"/>
              </a:ext>
            </a:extLst>
          </p:cNvPr>
          <p:cNvSpPr>
            <a:spLocks noGrp="1"/>
          </p:cNvSpPr>
          <p:nvPr>
            <p:ph idx="10"/>
          </p:nvPr>
        </p:nvSpPr>
        <p:spPr/>
        <p:txBody>
          <a:bodyPr/>
          <a:lstStyle/>
          <a:p>
            <a:endParaRPr lang="en-US"/>
          </a:p>
        </p:txBody>
      </p:sp>
      <p:pic>
        <p:nvPicPr>
          <p:cNvPr id="5" name="Online Media 4" title="5 Different Note-Taking Methods">
            <a:hlinkClick r:id="" action="ppaction://media"/>
            <a:extLst>
              <a:ext uri="{FF2B5EF4-FFF2-40B4-BE49-F238E27FC236}">
                <a16:creationId xmlns:a16="http://schemas.microsoft.com/office/drawing/2014/main" id="{7FF189C7-F617-1E04-A667-6672615D2E11}"/>
              </a:ext>
            </a:extLst>
          </p:cNvPr>
          <p:cNvPicPr>
            <a:picLocks noGrp="1" noRot="1" noChangeAspect="1"/>
          </p:cNvPicPr>
          <p:nvPr>
            <p:ph idx="1"/>
            <a:videoFile r:link="rId1"/>
          </p:nvPr>
        </p:nvPicPr>
        <p:blipFill>
          <a:blip r:embed="rId4"/>
          <a:stretch>
            <a:fillRect/>
          </a:stretch>
        </p:blipFill>
        <p:spPr>
          <a:xfrm>
            <a:off x="384175" y="99632"/>
            <a:ext cx="11417300" cy="6450774"/>
          </a:xfrm>
        </p:spPr>
      </p:pic>
    </p:spTree>
    <p:extLst>
      <p:ext uri="{BB962C8B-B14F-4D97-AF65-F5344CB8AC3E}">
        <p14:creationId xmlns:p14="http://schemas.microsoft.com/office/powerpoint/2010/main" val="4040217420"/>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D094-6438-FC5A-9950-B9DA2533F233}"/>
              </a:ext>
            </a:extLst>
          </p:cNvPr>
          <p:cNvSpPr>
            <a:spLocks noGrp="1"/>
          </p:cNvSpPr>
          <p:nvPr>
            <p:ph type="title"/>
          </p:nvPr>
        </p:nvSpPr>
        <p:spPr/>
        <p:txBody>
          <a:bodyPr/>
          <a:lstStyle/>
          <a:p>
            <a:r>
              <a:rPr lang="en-US"/>
              <a:t>Microsoft One-Note</a:t>
            </a:r>
          </a:p>
        </p:txBody>
      </p:sp>
      <p:pic>
        <p:nvPicPr>
          <p:cNvPr id="4" name="Picture Placeholder 3" descr="A purple background with papers and a notepad&#10;&#10;Description automatically generated">
            <a:extLst>
              <a:ext uri="{FF2B5EF4-FFF2-40B4-BE49-F238E27FC236}">
                <a16:creationId xmlns:a16="http://schemas.microsoft.com/office/drawing/2014/main" id="{A5CEEF90-E5DB-4F4E-DBCB-EFCF909A1022}"/>
              </a:ext>
            </a:extLst>
          </p:cNvPr>
          <p:cNvPicPr>
            <a:picLocks noGrp="1" noChangeAspect="1"/>
          </p:cNvPicPr>
          <p:nvPr>
            <p:ph type="pic" sz="quarter" idx="10"/>
          </p:nvPr>
        </p:nvPicPr>
        <p:blipFill rotWithShape="1">
          <a:blip r:embed="rId2"/>
          <a:srcRect l="836" t="-5618" r="49277" b="-1966"/>
          <a:stretch/>
        </p:blipFill>
        <p:spPr>
          <a:xfrm>
            <a:off x="6656236" y="1168400"/>
            <a:ext cx="5258623" cy="4864126"/>
          </a:xfrm>
        </p:spPr>
      </p:pic>
    </p:spTree>
    <p:extLst>
      <p:ext uri="{BB962C8B-B14F-4D97-AF65-F5344CB8AC3E}">
        <p14:creationId xmlns:p14="http://schemas.microsoft.com/office/powerpoint/2010/main" val="351584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07DE0-4886-70F4-CE52-D9C19C12D8E3}"/>
              </a:ext>
            </a:extLst>
          </p:cNvPr>
          <p:cNvSpPr>
            <a:spLocks noGrp="1"/>
          </p:cNvSpPr>
          <p:nvPr>
            <p:ph type="title"/>
          </p:nvPr>
        </p:nvSpPr>
        <p:spPr/>
        <p:txBody>
          <a:bodyPr/>
          <a:lstStyle/>
          <a:p>
            <a:r>
              <a:rPr lang="en-US"/>
              <a:t>In-Class Benefits of Note Taking</a:t>
            </a:r>
          </a:p>
        </p:txBody>
      </p:sp>
      <p:sp>
        <p:nvSpPr>
          <p:cNvPr id="3" name="Content Placeholder 2">
            <a:extLst>
              <a:ext uri="{FF2B5EF4-FFF2-40B4-BE49-F238E27FC236}">
                <a16:creationId xmlns:a16="http://schemas.microsoft.com/office/drawing/2014/main" id="{081826E9-E84B-C5C4-832A-45626CB48F95}"/>
              </a:ext>
            </a:extLst>
          </p:cNvPr>
          <p:cNvSpPr>
            <a:spLocks noGrp="1"/>
          </p:cNvSpPr>
          <p:nvPr>
            <p:ph idx="1"/>
          </p:nvPr>
        </p:nvSpPr>
        <p:spPr>
          <a:xfrm>
            <a:off x="1158865" y="2466316"/>
            <a:ext cx="10207154" cy="3366815"/>
          </a:xfrm>
        </p:spPr>
        <p:txBody>
          <a:bodyPr vert="horz" lIns="91440" tIns="45720" rIns="91440" bIns="45720" rtlCol="0" anchor="t">
            <a:noAutofit/>
          </a:bodyPr>
          <a:lstStyle/>
          <a:p>
            <a:pPr marL="342900" indent="-342900">
              <a:buChar char="•"/>
            </a:pPr>
            <a:r>
              <a:rPr lang="en-US" sz="3200">
                <a:solidFill>
                  <a:srgbClr val="333333"/>
                </a:solidFill>
                <a:ea typeface="+mn-lt"/>
                <a:cs typeface="+mn-lt"/>
              </a:rPr>
              <a:t>Taking good notes in class is an important part of academic success in college. </a:t>
            </a:r>
            <a:endParaRPr lang="en-US" sz="3200">
              <a:solidFill>
                <a:srgbClr val="000000"/>
              </a:solidFill>
              <a:ea typeface="+mn-lt"/>
              <a:cs typeface="+mn-lt"/>
            </a:endParaRPr>
          </a:p>
          <a:p>
            <a:pPr marL="342900" indent="-342900">
              <a:buChar char="•"/>
            </a:pPr>
            <a:r>
              <a:rPr lang="en-US" sz="3200">
                <a:solidFill>
                  <a:srgbClr val="333333"/>
                </a:solidFill>
                <a:ea typeface="+mn-lt"/>
                <a:cs typeface="+mn-lt"/>
              </a:rPr>
              <a:t>Taking notes may help you focus and better understand main concepts. </a:t>
            </a:r>
            <a:endParaRPr lang="en-US" sz="3200">
              <a:solidFill>
                <a:srgbClr val="000000"/>
              </a:solidFill>
              <a:ea typeface="+mn-lt"/>
              <a:cs typeface="+mn-lt"/>
            </a:endParaRPr>
          </a:p>
          <a:p>
            <a:pPr marL="342900" indent="-342900">
              <a:buChar char="•"/>
            </a:pPr>
            <a:r>
              <a:rPr lang="en-US" sz="3200">
                <a:solidFill>
                  <a:srgbClr val="333333"/>
                </a:solidFill>
                <a:ea typeface="+mn-lt"/>
                <a:cs typeface="+mn-lt"/>
              </a:rPr>
              <a:t>Helps to improve your active listening, comprehension of material, and retention. </a:t>
            </a:r>
            <a:endParaRPr lang="en-US" sz="3200">
              <a:solidFill>
                <a:srgbClr val="000000"/>
              </a:solidFill>
              <a:ea typeface="+mn-lt"/>
              <a:cs typeface="+mn-lt"/>
            </a:endParaRPr>
          </a:p>
          <a:p>
            <a:pPr marL="342900" indent="-342900">
              <a:buChar char="•"/>
            </a:pPr>
            <a:endParaRPr lang="en-US" sz="2400">
              <a:solidFill>
                <a:srgbClr val="333333"/>
              </a:solidFill>
            </a:endParaRPr>
          </a:p>
        </p:txBody>
      </p:sp>
    </p:spTree>
    <p:extLst>
      <p:ext uri="{BB962C8B-B14F-4D97-AF65-F5344CB8AC3E}">
        <p14:creationId xmlns:p14="http://schemas.microsoft.com/office/powerpoint/2010/main" val="3050037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F5EE67-DE83-C00F-F31C-58A2B46234DB}"/>
              </a:ext>
            </a:extLst>
          </p:cNvPr>
          <p:cNvSpPr>
            <a:spLocks noGrp="1"/>
          </p:cNvSpPr>
          <p:nvPr>
            <p:ph type="title"/>
          </p:nvPr>
        </p:nvSpPr>
        <p:spPr>
          <a:xfrm>
            <a:off x="1167492" y="45085"/>
            <a:ext cx="9779183" cy="1600835"/>
          </a:xfrm>
        </p:spPr>
        <p:txBody>
          <a:bodyPr/>
          <a:lstStyle/>
          <a:p>
            <a:r>
              <a:rPr lang="en-US"/>
              <a:t>Microsoft One-Note</a:t>
            </a:r>
          </a:p>
        </p:txBody>
      </p:sp>
      <p:sp>
        <p:nvSpPr>
          <p:cNvPr id="3" name="Content Placeholder 2">
            <a:extLst>
              <a:ext uri="{FF2B5EF4-FFF2-40B4-BE49-F238E27FC236}">
                <a16:creationId xmlns:a16="http://schemas.microsoft.com/office/drawing/2014/main" id="{DAF7743C-9A64-6DD7-26EC-7870E2484D2F}"/>
              </a:ext>
            </a:extLst>
          </p:cNvPr>
          <p:cNvSpPr>
            <a:spLocks noGrp="1"/>
          </p:cNvSpPr>
          <p:nvPr>
            <p:ph idx="14"/>
          </p:nvPr>
        </p:nvSpPr>
        <p:spPr>
          <a:xfrm>
            <a:off x="1166813" y="2487613"/>
            <a:ext cx="9780587" cy="3436937"/>
          </a:xfrm>
        </p:spPr>
        <p:txBody>
          <a:bodyPr vert="horz" lIns="91440" tIns="45720" rIns="91440" bIns="45720" rtlCol="0" anchor="t">
            <a:noAutofit/>
          </a:bodyPr>
          <a:lstStyle/>
          <a:p>
            <a:pPr indent="-283210"/>
            <a:r>
              <a:rPr lang="en-US" sz="2800" dirty="0">
                <a:ea typeface="+mn-lt"/>
                <a:cs typeface="+mn-lt"/>
              </a:rPr>
              <a:t>OneNote is a digital note-taking app that provides a single place for keeping all of your notes, research, plans, and information.</a:t>
            </a:r>
            <a:endParaRPr lang="en-US" sz="2800"/>
          </a:p>
          <a:p>
            <a:pPr indent="-283210"/>
            <a:r>
              <a:rPr lang="en-US" sz="2800" dirty="0">
                <a:ea typeface="+mn-lt"/>
                <a:cs typeface="+mn-lt"/>
              </a:rPr>
              <a:t>In OneNote, notebooks never run out of paper. Notes are easy to organize, print, and share, and you can search and find important information quickly, even if you forget where you've originally captured it. </a:t>
            </a:r>
          </a:p>
          <a:p>
            <a:pPr indent="-283210"/>
            <a:r>
              <a:rPr lang="en-US" sz="2800" dirty="0">
                <a:ea typeface="+mn-lt"/>
                <a:cs typeface="+mn-lt"/>
              </a:rPr>
              <a:t>Notebooks are stored online so you can easily get to them on any of your mobile devices. </a:t>
            </a:r>
            <a:endParaRPr lang="en-US" sz="2800"/>
          </a:p>
          <a:p>
            <a:pPr indent="-283210"/>
            <a:endParaRPr lang="en-US" dirty="0"/>
          </a:p>
        </p:txBody>
      </p:sp>
    </p:spTree>
    <p:extLst>
      <p:ext uri="{BB962C8B-B14F-4D97-AF65-F5344CB8AC3E}">
        <p14:creationId xmlns:p14="http://schemas.microsoft.com/office/powerpoint/2010/main" val="4287117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F9E134-98AA-3ECE-E40A-180C85ACD7D5}"/>
              </a:ext>
            </a:extLst>
          </p:cNvPr>
          <p:cNvSpPr>
            <a:spLocks noGrp="1"/>
          </p:cNvSpPr>
          <p:nvPr>
            <p:ph type="title"/>
          </p:nvPr>
        </p:nvSpPr>
        <p:spPr>
          <a:xfrm>
            <a:off x="1167492" y="136526"/>
            <a:ext cx="9601200" cy="1653371"/>
          </a:xfrm>
        </p:spPr>
        <p:txBody>
          <a:bodyPr/>
          <a:lstStyle/>
          <a:p>
            <a:r>
              <a:rPr lang="en-US"/>
              <a:t>Examples</a:t>
            </a:r>
          </a:p>
        </p:txBody>
      </p:sp>
      <p:sp>
        <p:nvSpPr>
          <p:cNvPr id="3" name="Content Placeholder 2">
            <a:extLst>
              <a:ext uri="{FF2B5EF4-FFF2-40B4-BE49-F238E27FC236}">
                <a16:creationId xmlns:a16="http://schemas.microsoft.com/office/drawing/2014/main" id="{D1455C0B-19FB-954B-532A-0A68CAC4E0E4}"/>
              </a:ext>
            </a:extLst>
          </p:cNvPr>
          <p:cNvSpPr>
            <a:spLocks noGrp="1"/>
          </p:cNvSpPr>
          <p:nvPr>
            <p:ph idx="1"/>
          </p:nvPr>
        </p:nvSpPr>
        <p:spPr>
          <a:xfrm>
            <a:off x="1167493" y="2023984"/>
            <a:ext cx="4663440" cy="3332832"/>
          </a:xfrm>
        </p:spPr>
        <p:txBody>
          <a:bodyPr vert="horz" lIns="91440" tIns="45720" rIns="91440" bIns="45720" rtlCol="0" anchor="t">
            <a:normAutofit/>
          </a:bodyPr>
          <a:lstStyle/>
          <a:p>
            <a:r>
              <a:rPr lang="en-US"/>
              <a:t>???</a:t>
            </a:r>
          </a:p>
        </p:txBody>
      </p:sp>
      <p:sp>
        <p:nvSpPr>
          <p:cNvPr id="4" name="Content Placeholder 3">
            <a:extLst>
              <a:ext uri="{FF2B5EF4-FFF2-40B4-BE49-F238E27FC236}">
                <a16:creationId xmlns:a16="http://schemas.microsoft.com/office/drawing/2014/main" id="{DBA34351-9D9C-8C32-5CC0-3F19A1CAC037}"/>
              </a:ext>
            </a:extLst>
          </p:cNvPr>
          <p:cNvSpPr>
            <a:spLocks noGrp="1"/>
          </p:cNvSpPr>
          <p:nvPr>
            <p:ph idx="10"/>
          </p:nvPr>
        </p:nvSpPr>
        <p:spPr>
          <a:xfrm>
            <a:off x="6283235" y="2023984"/>
            <a:ext cx="4663440" cy="3332832"/>
          </a:xfrm>
        </p:spPr>
        <p:txBody>
          <a:bodyPr vert="horz" lIns="91440" tIns="45720" rIns="91440" bIns="45720" rtlCol="0" anchor="t">
            <a:normAutofit/>
          </a:bodyPr>
          <a:lstStyle/>
          <a:p>
            <a:r>
              <a:rPr lang="en-US"/>
              <a:t>??</a:t>
            </a:r>
          </a:p>
        </p:txBody>
      </p:sp>
      <p:pic>
        <p:nvPicPr>
          <p:cNvPr id="2" name="Online Media 1" title="How to Use OneNote Effectively (Stay organized with little effort!)">
            <a:hlinkClick r:id="" action="ppaction://media"/>
            <a:extLst>
              <a:ext uri="{FF2B5EF4-FFF2-40B4-BE49-F238E27FC236}">
                <a16:creationId xmlns:a16="http://schemas.microsoft.com/office/drawing/2014/main" id="{57399423-44DB-41E5-C101-0D401C3C952B}"/>
              </a:ext>
            </a:extLst>
          </p:cNvPr>
          <p:cNvPicPr>
            <a:picLocks noRot="1" noChangeAspect="1"/>
          </p:cNvPicPr>
          <p:nvPr>
            <a:videoFile r:link="rId1"/>
          </p:nvPr>
        </p:nvPicPr>
        <p:blipFill>
          <a:blip r:embed="rId5"/>
          <a:stretch>
            <a:fillRect/>
          </a:stretch>
        </p:blipFill>
        <p:spPr>
          <a:xfrm>
            <a:off x="239343" y="132568"/>
            <a:ext cx="11777532" cy="6592864"/>
          </a:xfrm>
          <a:prstGeom prst="rect">
            <a:avLst/>
          </a:prstGeom>
        </p:spPr>
      </p:pic>
    </p:spTree>
    <p:extLst>
      <p:ext uri="{BB962C8B-B14F-4D97-AF65-F5344CB8AC3E}">
        <p14:creationId xmlns:p14="http://schemas.microsoft.com/office/powerpoint/2010/main" val="1265092682"/>
      </p:ext>
    </p:extLst>
  </p:cSld>
  <p:clrMapOvr>
    <a:masterClrMapping/>
  </p:clrMapOvr>
  <p:extLst>
    <p:ext uri="{6950BFC3-D8DA-4A85-94F7-54DA5524770B}">
      <p188:commentRel xmlns:p188="http://schemas.microsoft.com/office/powerpoint/2018/8/main" r:id="rId4"/>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D094-6438-FC5A-9950-B9DA2533F233}"/>
              </a:ext>
            </a:extLst>
          </p:cNvPr>
          <p:cNvSpPr>
            <a:spLocks noGrp="1"/>
          </p:cNvSpPr>
          <p:nvPr>
            <p:ph type="title"/>
          </p:nvPr>
        </p:nvSpPr>
        <p:spPr/>
        <p:txBody>
          <a:bodyPr/>
          <a:lstStyle/>
          <a:p>
            <a:r>
              <a:rPr lang="en-US"/>
              <a:t>Annotating Texts</a:t>
            </a:r>
          </a:p>
        </p:txBody>
      </p:sp>
      <p:pic>
        <p:nvPicPr>
          <p:cNvPr id="4" name="Picture Placeholder 3" descr="Person writing on notebook">
            <a:extLst>
              <a:ext uri="{FF2B5EF4-FFF2-40B4-BE49-F238E27FC236}">
                <a16:creationId xmlns:a16="http://schemas.microsoft.com/office/drawing/2014/main" id="{B79AD87B-F460-D294-0762-90B352348C2C}"/>
              </a:ext>
            </a:extLst>
          </p:cNvPr>
          <p:cNvPicPr>
            <a:picLocks noGrp="1" noChangeAspect="1"/>
          </p:cNvPicPr>
          <p:nvPr>
            <p:ph type="pic" sz="quarter" idx="10"/>
          </p:nvPr>
        </p:nvPicPr>
        <p:blipFill>
          <a:blip r:embed="rId2"/>
          <a:srcRect l="23021" r="23021"/>
          <a:stretch/>
        </p:blipFill>
        <p:spPr/>
      </p:pic>
    </p:spTree>
    <p:extLst>
      <p:ext uri="{BB962C8B-B14F-4D97-AF65-F5344CB8AC3E}">
        <p14:creationId xmlns:p14="http://schemas.microsoft.com/office/powerpoint/2010/main" val="2014009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EB68-85BD-D4C9-FB13-FDCA39F2F78A}"/>
              </a:ext>
            </a:extLst>
          </p:cNvPr>
          <p:cNvSpPr>
            <a:spLocks noGrp="1"/>
          </p:cNvSpPr>
          <p:nvPr>
            <p:ph type="title"/>
          </p:nvPr>
        </p:nvSpPr>
        <p:spPr/>
        <p:txBody>
          <a:bodyPr/>
          <a:lstStyle/>
          <a:p>
            <a:r>
              <a:rPr lang="en-US" dirty="0"/>
              <a:t>What is an Annotation? </a:t>
            </a:r>
          </a:p>
        </p:txBody>
      </p:sp>
      <p:sp>
        <p:nvSpPr>
          <p:cNvPr id="3" name="Content Placeholder 2">
            <a:extLst>
              <a:ext uri="{FF2B5EF4-FFF2-40B4-BE49-F238E27FC236}">
                <a16:creationId xmlns:a16="http://schemas.microsoft.com/office/drawing/2014/main" id="{FFB6BC66-1D0E-0564-B313-B18F79BA9175}"/>
              </a:ext>
            </a:extLst>
          </p:cNvPr>
          <p:cNvSpPr>
            <a:spLocks noGrp="1"/>
          </p:cNvSpPr>
          <p:nvPr>
            <p:ph idx="1"/>
          </p:nvPr>
        </p:nvSpPr>
        <p:spPr>
          <a:xfrm>
            <a:off x="1160735" y="1990251"/>
            <a:ext cx="8943340" cy="3332832"/>
          </a:xfrm>
        </p:spPr>
        <p:txBody>
          <a:bodyPr vert="horz" lIns="91440" tIns="45720" rIns="91440" bIns="45720" rtlCol="0" anchor="t">
            <a:noAutofit/>
          </a:bodyPr>
          <a:lstStyle/>
          <a:p>
            <a:pPr marL="285750" indent="-285750">
              <a:buFont typeface="Arial"/>
              <a:buChar char="•"/>
            </a:pPr>
            <a:r>
              <a:rPr lang="en-US" sz="3000" dirty="0">
                <a:ea typeface="+mn-lt"/>
                <a:cs typeface="+mn-lt"/>
              </a:rPr>
              <a:t>A systematic summary of the text that you create within the document - on the margin or within the text.</a:t>
            </a:r>
          </a:p>
          <a:p>
            <a:pPr marL="285750" indent="-285750">
              <a:buFont typeface="Arial"/>
              <a:buChar char="•"/>
            </a:pPr>
            <a:r>
              <a:rPr lang="en-US" sz="3000" dirty="0">
                <a:ea typeface="+mn-lt"/>
                <a:cs typeface="+mn-lt"/>
              </a:rPr>
              <a:t>A key tool for close reading that helps you uncover patterns, notice important words, and identify main points.</a:t>
            </a:r>
          </a:p>
          <a:p>
            <a:pPr marL="285750" indent="-285750">
              <a:buFont typeface="Arial"/>
              <a:buChar char="•"/>
            </a:pPr>
            <a:r>
              <a:rPr lang="en-US" sz="3000" dirty="0">
                <a:ea typeface="+mn-lt"/>
                <a:cs typeface="+mn-lt"/>
              </a:rPr>
              <a:t>An active learning strategy that improves comprehension and retention of information.</a:t>
            </a:r>
          </a:p>
          <a:p>
            <a:endParaRPr lang="en-US" dirty="0"/>
          </a:p>
        </p:txBody>
      </p:sp>
    </p:spTree>
    <p:extLst>
      <p:ext uri="{BB962C8B-B14F-4D97-AF65-F5344CB8AC3E}">
        <p14:creationId xmlns:p14="http://schemas.microsoft.com/office/powerpoint/2010/main" val="2178137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EB68-85BD-D4C9-FB13-FDCA39F2F78A}"/>
              </a:ext>
            </a:extLst>
          </p:cNvPr>
          <p:cNvSpPr>
            <a:spLocks noGrp="1"/>
          </p:cNvSpPr>
          <p:nvPr>
            <p:ph type="title"/>
          </p:nvPr>
        </p:nvSpPr>
        <p:spPr/>
        <p:txBody>
          <a:bodyPr/>
          <a:lstStyle/>
          <a:p>
            <a:r>
              <a:rPr lang="en-US" dirty="0"/>
              <a:t>Why should I annotate? </a:t>
            </a:r>
          </a:p>
        </p:txBody>
      </p:sp>
      <p:sp>
        <p:nvSpPr>
          <p:cNvPr id="3" name="Content Placeholder 2">
            <a:extLst>
              <a:ext uri="{FF2B5EF4-FFF2-40B4-BE49-F238E27FC236}">
                <a16:creationId xmlns:a16="http://schemas.microsoft.com/office/drawing/2014/main" id="{FFB6BC66-1D0E-0564-B313-B18F79BA9175}"/>
              </a:ext>
            </a:extLst>
          </p:cNvPr>
          <p:cNvSpPr>
            <a:spLocks noGrp="1"/>
          </p:cNvSpPr>
          <p:nvPr>
            <p:ph idx="1"/>
          </p:nvPr>
        </p:nvSpPr>
        <p:spPr>
          <a:xfrm>
            <a:off x="1160735" y="1990251"/>
            <a:ext cx="8943340" cy="3332832"/>
          </a:xfrm>
        </p:spPr>
        <p:txBody>
          <a:bodyPr vert="horz" lIns="91440" tIns="45720" rIns="91440" bIns="45720" rtlCol="0" anchor="t">
            <a:noAutofit/>
          </a:bodyPr>
          <a:lstStyle/>
          <a:p>
            <a:pPr marL="457200" indent="-457200">
              <a:buChar char="•"/>
            </a:pPr>
            <a:r>
              <a:rPr lang="en-US" sz="3000" dirty="0">
                <a:ea typeface="+mn-lt"/>
                <a:cs typeface="+mn-lt"/>
              </a:rPr>
              <a:t>Isolate and organize important material</a:t>
            </a:r>
            <a:endParaRPr lang="en-US" dirty="0">
              <a:ea typeface="+mn-lt"/>
              <a:cs typeface="+mn-lt"/>
            </a:endParaRPr>
          </a:p>
          <a:p>
            <a:pPr marL="457200" indent="-457200">
              <a:buFont typeface="Arial" panose="020B0604020202020204" pitchFamily="34" charset="0"/>
              <a:buChar char="•"/>
            </a:pPr>
            <a:r>
              <a:rPr lang="en-US" sz="3000" dirty="0">
                <a:ea typeface="+mn-lt"/>
                <a:cs typeface="+mn-lt"/>
              </a:rPr>
              <a:t>Identify key concepts</a:t>
            </a:r>
            <a:endParaRPr lang="en-US" dirty="0">
              <a:ea typeface="+mn-lt"/>
              <a:cs typeface="+mn-lt"/>
            </a:endParaRPr>
          </a:p>
          <a:p>
            <a:pPr marL="457200" indent="-457200">
              <a:buFont typeface="Arial" panose="020B0604020202020204" pitchFamily="34" charset="0"/>
              <a:buChar char="•"/>
            </a:pPr>
            <a:r>
              <a:rPr lang="en-US" sz="3000" dirty="0">
                <a:ea typeface="+mn-lt"/>
                <a:cs typeface="+mn-lt"/>
              </a:rPr>
              <a:t>Monitor your learning as you read</a:t>
            </a:r>
            <a:endParaRPr lang="en-US" dirty="0">
              <a:ea typeface="+mn-lt"/>
              <a:cs typeface="+mn-lt"/>
            </a:endParaRPr>
          </a:p>
          <a:p>
            <a:pPr marL="457200" indent="-457200">
              <a:buFont typeface="Arial" panose="020B0604020202020204" pitchFamily="34" charset="0"/>
              <a:buChar char="•"/>
            </a:pPr>
            <a:r>
              <a:rPr lang="en-US" sz="3000" dirty="0">
                <a:ea typeface="+mn-lt"/>
                <a:cs typeface="+mn-lt"/>
              </a:rPr>
              <a:t>Make exam prep effective and streamlined</a:t>
            </a:r>
            <a:endParaRPr lang="en-US" dirty="0">
              <a:ea typeface="+mn-lt"/>
              <a:cs typeface="+mn-lt"/>
            </a:endParaRPr>
          </a:p>
          <a:p>
            <a:pPr marL="457200" indent="-457200">
              <a:buFont typeface="Arial" panose="020B0604020202020204" pitchFamily="34" charset="0"/>
              <a:buChar char="•"/>
            </a:pPr>
            <a:r>
              <a:rPr lang="en-US" sz="3000" dirty="0">
                <a:ea typeface="+mn-lt"/>
                <a:cs typeface="+mn-lt"/>
              </a:rPr>
              <a:t>Can be more efficient than creating a separate set of reading notes</a:t>
            </a:r>
            <a:endParaRPr lang="en-US" dirty="0">
              <a:ea typeface="+mn-lt"/>
              <a:cs typeface="+mn-lt"/>
            </a:endParaRPr>
          </a:p>
          <a:p>
            <a:pPr marL="285750" indent="-285750">
              <a:buFont typeface="Arial"/>
              <a:buChar char="•"/>
            </a:pPr>
            <a:endParaRPr lang="en-US" sz="3000" dirty="0">
              <a:ea typeface="+mn-lt"/>
              <a:cs typeface="+mn-lt"/>
            </a:endParaRPr>
          </a:p>
          <a:p>
            <a:endParaRPr lang="en-US" dirty="0"/>
          </a:p>
        </p:txBody>
      </p:sp>
    </p:spTree>
    <p:extLst>
      <p:ext uri="{BB962C8B-B14F-4D97-AF65-F5344CB8AC3E}">
        <p14:creationId xmlns:p14="http://schemas.microsoft.com/office/powerpoint/2010/main" val="696217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EB68-85BD-D4C9-FB13-FDCA39F2F78A}"/>
              </a:ext>
            </a:extLst>
          </p:cNvPr>
          <p:cNvSpPr>
            <a:spLocks noGrp="1"/>
          </p:cNvSpPr>
          <p:nvPr>
            <p:ph type="title"/>
          </p:nvPr>
        </p:nvSpPr>
        <p:spPr>
          <a:xfrm>
            <a:off x="1158864" y="102021"/>
            <a:ext cx="9779183" cy="1744415"/>
          </a:xfrm>
        </p:spPr>
        <p:txBody>
          <a:bodyPr anchor="b">
            <a:normAutofit/>
          </a:bodyPr>
          <a:lstStyle/>
          <a:p>
            <a:r>
              <a:rPr lang="en-US" dirty="0"/>
              <a:t>Steps</a:t>
            </a:r>
          </a:p>
        </p:txBody>
      </p:sp>
      <p:graphicFrame>
        <p:nvGraphicFramePr>
          <p:cNvPr id="11" name="Content Placeholder 2">
            <a:extLst>
              <a:ext uri="{FF2B5EF4-FFF2-40B4-BE49-F238E27FC236}">
                <a16:creationId xmlns:a16="http://schemas.microsoft.com/office/drawing/2014/main" id="{1D853FCC-7ADD-4D32-EF75-78BEA7F7D9E9}"/>
              </a:ext>
            </a:extLst>
          </p:cNvPr>
          <p:cNvGraphicFramePr>
            <a:graphicFrameLocks noGrp="1"/>
          </p:cNvGraphicFramePr>
          <p:nvPr>
            <p:ph idx="1"/>
            <p:extLst>
              <p:ext uri="{D42A27DB-BD31-4B8C-83A1-F6EECF244321}">
                <p14:modId xmlns:p14="http://schemas.microsoft.com/office/powerpoint/2010/main" val="323077142"/>
              </p:ext>
            </p:extLst>
          </p:nvPr>
        </p:nvGraphicFramePr>
        <p:xfrm>
          <a:off x="1158865" y="2017467"/>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3852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EB68-85BD-D4C9-FB13-FDCA39F2F78A}"/>
              </a:ext>
            </a:extLst>
          </p:cNvPr>
          <p:cNvSpPr>
            <a:spLocks noGrp="1"/>
          </p:cNvSpPr>
          <p:nvPr>
            <p:ph type="title"/>
          </p:nvPr>
        </p:nvSpPr>
        <p:spPr>
          <a:xfrm>
            <a:off x="1167492" y="45085"/>
            <a:ext cx="9779183" cy="1600835"/>
          </a:xfrm>
        </p:spPr>
        <p:txBody>
          <a:bodyPr anchor="b">
            <a:normAutofit/>
          </a:bodyPr>
          <a:lstStyle/>
          <a:p>
            <a:r>
              <a:rPr lang="en-US" dirty="0"/>
              <a:t>Summarize</a:t>
            </a:r>
          </a:p>
        </p:txBody>
      </p:sp>
      <p:graphicFrame>
        <p:nvGraphicFramePr>
          <p:cNvPr id="5" name="Content Placeholder 2">
            <a:extLst>
              <a:ext uri="{FF2B5EF4-FFF2-40B4-BE49-F238E27FC236}">
                <a16:creationId xmlns:a16="http://schemas.microsoft.com/office/drawing/2014/main" id="{693757B0-AF1A-AB21-6F25-632FFE41F614}"/>
              </a:ext>
            </a:extLst>
          </p:cNvPr>
          <p:cNvGraphicFramePr>
            <a:graphicFrameLocks noGrp="1"/>
          </p:cNvGraphicFramePr>
          <p:nvPr>
            <p:ph idx="14"/>
            <p:extLst>
              <p:ext uri="{D42A27DB-BD31-4B8C-83A1-F6EECF244321}">
                <p14:modId xmlns:p14="http://schemas.microsoft.com/office/powerpoint/2010/main" val="768478170"/>
              </p:ext>
            </p:extLst>
          </p:nvPr>
        </p:nvGraphicFramePr>
        <p:xfrm>
          <a:off x="1166087" y="2652713"/>
          <a:ext cx="9780587" cy="3436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5008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EB68-85BD-D4C9-FB13-FDCA39F2F78A}"/>
              </a:ext>
            </a:extLst>
          </p:cNvPr>
          <p:cNvSpPr>
            <a:spLocks noGrp="1"/>
          </p:cNvSpPr>
          <p:nvPr>
            <p:ph type="title"/>
          </p:nvPr>
        </p:nvSpPr>
        <p:spPr>
          <a:xfrm>
            <a:off x="1167492" y="457200"/>
            <a:ext cx="9692640" cy="1371600"/>
          </a:xfrm>
        </p:spPr>
        <p:txBody>
          <a:bodyPr anchor="b">
            <a:normAutofit/>
          </a:bodyPr>
          <a:lstStyle/>
          <a:p>
            <a:r>
              <a:rPr lang="en-US" dirty="0"/>
              <a:t>Circle</a:t>
            </a:r>
          </a:p>
        </p:txBody>
      </p:sp>
      <p:pic>
        <p:nvPicPr>
          <p:cNvPr id="36" name="Content Placeholder 35" descr="A close-up of a sign&#10;&#10;Description automatically generated">
            <a:extLst>
              <a:ext uri="{FF2B5EF4-FFF2-40B4-BE49-F238E27FC236}">
                <a16:creationId xmlns:a16="http://schemas.microsoft.com/office/drawing/2014/main" id="{F1DE64F4-588C-803A-FE47-741791565CA9}"/>
              </a:ext>
            </a:extLst>
          </p:cNvPr>
          <p:cNvPicPr>
            <a:picLocks noGrp="1" noChangeAspect="1"/>
          </p:cNvPicPr>
          <p:nvPr>
            <p:ph idx="10"/>
          </p:nvPr>
        </p:nvPicPr>
        <p:blipFill>
          <a:blip r:embed="rId2"/>
          <a:stretch>
            <a:fillRect/>
          </a:stretch>
        </p:blipFill>
        <p:spPr>
          <a:xfrm>
            <a:off x="28121" y="3299407"/>
            <a:ext cx="4972050" cy="1466850"/>
          </a:xfrm>
        </p:spPr>
      </p:pic>
      <p:graphicFrame>
        <p:nvGraphicFramePr>
          <p:cNvPr id="5" name="Content Placeholder 2">
            <a:extLst>
              <a:ext uri="{FF2B5EF4-FFF2-40B4-BE49-F238E27FC236}">
                <a16:creationId xmlns:a16="http://schemas.microsoft.com/office/drawing/2014/main" id="{F6BF95E9-9FDD-9D83-29D3-37FDBB9A25C0}"/>
              </a:ext>
            </a:extLst>
          </p:cNvPr>
          <p:cNvGraphicFramePr>
            <a:graphicFrameLocks noGrp="1"/>
          </p:cNvGraphicFramePr>
          <p:nvPr>
            <p:ph idx="1"/>
            <p:extLst>
              <p:ext uri="{D42A27DB-BD31-4B8C-83A1-F6EECF244321}">
                <p14:modId xmlns:p14="http://schemas.microsoft.com/office/powerpoint/2010/main" val="2581385182"/>
              </p:ext>
            </p:extLst>
          </p:nvPr>
        </p:nvGraphicFramePr>
        <p:xfrm>
          <a:off x="5016500" y="2087563"/>
          <a:ext cx="6463574" cy="3890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9757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EB68-85BD-D4C9-FB13-FDCA39F2F78A}"/>
              </a:ext>
            </a:extLst>
          </p:cNvPr>
          <p:cNvSpPr>
            <a:spLocks noGrp="1"/>
          </p:cNvSpPr>
          <p:nvPr>
            <p:ph type="title"/>
          </p:nvPr>
        </p:nvSpPr>
        <p:spPr>
          <a:xfrm>
            <a:off x="1158864" y="102021"/>
            <a:ext cx="9779183" cy="1744415"/>
          </a:xfrm>
        </p:spPr>
        <p:txBody>
          <a:bodyPr anchor="b">
            <a:normAutofit/>
          </a:bodyPr>
          <a:lstStyle/>
          <a:p>
            <a:r>
              <a:rPr lang="en-US" dirty="0"/>
              <a:t>Questions</a:t>
            </a:r>
          </a:p>
        </p:txBody>
      </p:sp>
      <p:graphicFrame>
        <p:nvGraphicFramePr>
          <p:cNvPr id="5" name="Content Placeholder 2">
            <a:extLst>
              <a:ext uri="{FF2B5EF4-FFF2-40B4-BE49-F238E27FC236}">
                <a16:creationId xmlns:a16="http://schemas.microsoft.com/office/drawing/2014/main" id="{DA48DF9E-4471-4BCF-7DC5-C5BEE6E20C12}"/>
              </a:ext>
            </a:extLst>
          </p:cNvPr>
          <p:cNvGraphicFramePr>
            <a:graphicFrameLocks noGrp="1"/>
          </p:cNvGraphicFramePr>
          <p:nvPr>
            <p:ph idx="1"/>
            <p:extLst>
              <p:ext uri="{D42A27DB-BD31-4B8C-83A1-F6EECF244321}">
                <p14:modId xmlns:p14="http://schemas.microsoft.com/office/powerpoint/2010/main" val="296124158"/>
              </p:ext>
            </p:extLst>
          </p:nvPr>
        </p:nvGraphicFramePr>
        <p:xfrm>
          <a:off x="1158865" y="2017467"/>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7074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EB68-85BD-D4C9-FB13-FDCA39F2F78A}"/>
              </a:ext>
            </a:extLst>
          </p:cNvPr>
          <p:cNvSpPr>
            <a:spLocks noGrp="1"/>
          </p:cNvSpPr>
          <p:nvPr>
            <p:ph type="title"/>
          </p:nvPr>
        </p:nvSpPr>
        <p:spPr/>
        <p:txBody>
          <a:bodyPr/>
          <a:lstStyle/>
          <a:p>
            <a:r>
              <a:rPr lang="en-US" dirty="0"/>
              <a:t>Symbols</a:t>
            </a:r>
          </a:p>
        </p:txBody>
      </p:sp>
      <p:sp>
        <p:nvSpPr>
          <p:cNvPr id="3" name="Content Placeholder 2">
            <a:extLst>
              <a:ext uri="{FF2B5EF4-FFF2-40B4-BE49-F238E27FC236}">
                <a16:creationId xmlns:a16="http://schemas.microsoft.com/office/drawing/2014/main" id="{FFB6BC66-1D0E-0564-B313-B18F79BA9175}"/>
              </a:ext>
            </a:extLst>
          </p:cNvPr>
          <p:cNvSpPr>
            <a:spLocks noGrp="1"/>
          </p:cNvSpPr>
          <p:nvPr>
            <p:ph idx="1"/>
          </p:nvPr>
        </p:nvSpPr>
        <p:spPr>
          <a:xfrm>
            <a:off x="1160735" y="1990251"/>
            <a:ext cx="8943340" cy="3332832"/>
          </a:xfrm>
        </p:spPr>
        <p:txBody>
          <a:bodyPr vert="horz" lIns="91440" tIns="45720" rIns="91440" bIns="45720" rtlCol="0" anchor="t">
            <a:noAutofit/>
          </a:bodyPr>
          <a:lstStyle/>
          <a:p>
            <a:pPr marL="285750" indent="-285750">
              <a:buFont typeface="Arial"/>
              <a:buChar char="•"/>
            </a:pPr>
            <a:endParaRPr lang="en-US" sz="3000" dirty="0"/>
          </a:p>
          <a:p>
            <a:endParaRPr lang="en-US" dirty="0"/>
          </a:p>
        </p:txBody>
      </p:sp>
      <p:pic>
        <p:nvPicPr>
          <p:cNvPr id="4" name="Picture 3">
            <a:extLst>
              <a:ext uri="{FF2B5EF4-FFF2-40B4-BE49-F238E27FC236}">
                <a16:creationId xmlns:a16="http://schemas.microsoft.com/office/drawing/2014/main" id="{3AFBA1ED-6E4A-4369-B84E-316778393943}"/>
              </a:ext>
            </a:extLst>
          </p:cNvPr>
          <p:cNvPicPr>
            <a:picLocks noChangeAspect="1"/>
          </p:cNvPicPr>
          <p:nvPr/>
        </p:nvPicPr>
        <p:blipFill>
          <a:blip r:embed="rId2"/>
          <a:stretch>
            <a:fillRect/>
          </a:stretch>
        </p:blipFill>
        <p:spPr>
          <a:xfrm>
            <a:off x="4508945" y="1135898"/>
            <a:ext cx="7679598" cy="5719519"/>
          </a:xfrm>
          <a:prstGeom prst="rect">
            <a:avLst/>
          </a:prstGeom>
        </p:spPr>
      </p:pic>
    </p:spTree>
    <p:extLst>
      <p:ext uri="{BB962C8B-B14F-4D97-AF65-F5344CB8AC3E}">
        <p14:creationId xmlns:p14="http://schemas.microsoft.com/office/powerpoint/2010/main" val="21467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07DE0-4886-70F4-CE52-D9C19C12D8E3}"/>
              </a:ext>
            </a:extLst>
          </p:cNvPr>
          <p:cNvSpPr>
            <a:spLocks noGrp="1"/>
          </p:cNvSpPr>
          <p:nvPr>
            <p:ph type="title"/>
          </p:nvPr>
        </p:nvSpPr>
        <p:spPr/>
        <p:txBody>
          <a:bodyPr/>
          <a:lstStyle/>
          <a:p>
            <a:r>
              <a:rPr lang="en-US"/>
              <a:t>Post-Class Benefits of Good Notes</a:t>
            </a:r>
          </a:p>
        </p:txBody>
      </p:sp>
      <p:sp>
        <p:nvSpPr>
          <p:cNvPr id="3" name="Content Placeholder 2">
            <a:extLst>
              <a:ext uri="{FF2B5EF4-FFF2-40B4-BE49-F238E27FC236}">
                <a16:creationId xmlns:a16="http://schemas.microsoft.com/office/drawing/2014/main" id="{081826E9-E84B-C5C4-832A-45626CB48F95}"/>
              </a:ext>
            </a:extLst>
          </p:cNvPr>
          <p:cNvSpPr>
            <a:spLocks noGrp="1"/>
          </p:cNvSpPr>
          <p:nvPr>
            <p:ph idx="1"/>
          </p:nvPr>
        </p:nvSpPr>
        <p:spPr>
          <a:xfrm>
            <a:off x="1158865" y="2017467"/>
            <a:ext cx="10207154" cy="3366815"/>
          </a:xfrm>
        </p:spPr>
        <p:txBody>
          <a:bodyPr vert="horz" lIns="91440" tIns="45720" rIns="91440" bIns="45720" rtlCol="0" anchor="t">
            <a:noAutofit/>
          </a:bodyPr>
          <a:lstStyle/>
          <a:p>
            <a:pPr marL="342900" indent="-342900">
              <a:buChar char="•"/>
            </a:pPr>
            <a:r>
              <a:rPr lang="en-US">
                <a:solidFill>
                  <a:srgbClr val="333333"/>
                </a:solidFill>
                <a:ea typeface="+mn-lt"/>
                <a:cs typeface="+mn-lt"/>
              </a:rPr>
              <a:t>Good notes are essential for reviewing and studying class material.</a:t>
            </a:r>
          </a:p>
          <a:p>
            <a:pPr marL="342900" indent="-342900">
              <a:buChar char="•"/>
            </a:pPr>
            <a:r>
              <a:rPr lang="en-US">
                <a:solidFill>
                  <a:srgbClr val="333333"/>
                </a:solidFill>
                <a:ea typeface="+mn-lt"/>
                <a:cs typeface="+mn-lt"/>
              </a:rPr>
              <a:t>Efficient and concise notes can save you time, energy, and confusion.</a:t>
            </a:r>
            <a:endParaRPr lang="en-US">
              <a:solidFill>
                <a:srgbClr val="000000"/>
              </a:solidFill>
              <a:ea typeface="+mn-lt"/>
              <a:cs typeface="+mn-lt"/>
            </a:endParaRPr>
          </a:p>
          <a:p>
            <a:pPr marL="342900" indent="-342900">
              <a:buChar char="•"/>
            </a:pPr>
            <a:r>
              <a:rPr lang="en-US">
                <a:solidFill>
                  <a:srgbClr val="333333"/>
                </a:solidFill>
                <a:ea typeface="+mn-lt"/>
                <a:cs typeface="+mn-lt"/>
              </a:rPr>
              <a:t>When watching a video, taking good notes can save time by not having to pause, rewind, and rewatch large chunks of a lecture.</a:t>
            </a:r>
            <a:endParaRPr lang="en-US">
              <a:solidFill>
                <a:srgbClr val="000000"/>
              </a:solidFill>
              <a:ea typeface="+mn-lt"/>
              <a:cs typeface="+mn-lt"/>
            </a:endParaRPr>
          </a:p>
          <a:p>
            <a:pPr marL="342900" indent="-342900">
              <a:buChar char="•"/>
            </a:pPr>
            <a:r>
              <a:rPr lang="en-US">
                <a:solidFill>
                  <a:srgbClr val="333333"/>
                </a:solidFill>
                <a:ea typeface="+mn-lt"/>
                <a:cs typeface="+mn-lt"/>
              </a:rPr>
              <a:t>Good notes can turn into great study guides! </a:t>
            </a:r>
          </a:p>
        </p:txBody>
      </p:sp>
    </p:spTree>
    <p:extLst>
      <p:ext uri="{BB962C8B-B14F-4D97-AF65-F5344CB8AC3E}">
        <p14:creationId xmlns:p14="http://schemas.microsoft.com/office/powerpoint/2010/main" val="488581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EB68-85BD-D4C9-FB13-FDCA39F2F78A}"/>
              </a:ext>
            </a:extLst>
          </p:cNvPr>
          <p:cNvSpPr>
            <a:spLocks noGrp="1"/>
          </p:cNvSpPr>
          <p:nvPr>
            <p:ph type="title"/>
          </p:nvPr>
        </p:nvSpPr>
        <p:spPr/>
        <p:txBody>
          <a:bodyPr/>
          <a:lstStyle/>
          <a:p>
            <a:r>
              <a:rPr lang="en-US" dirty="0"/>
              <a:t>Highlight </a:t>
            </a:r>
          </a:p>
        </p:txBody>
      </p:sp>
      <p:sp>
        <p:nvSpPr>
          <p:cNvPr id="3" name="Content Placeholder 2">
            <a:extLst>
              <a:ext uri="{FF2B5EF4-FFF2-40B4-BE49-F238E27FC236}">
                <a16:creationId xmlns:a16="http://schemas.microsoft.com/office/drawing/2014/main" id="{FFB6BC66-1D0E-0564-B313-B18F79BA9175}"/>
              </a:ext>
            </a:extLst>
          </p:cNvPr>
          <p:cNvSpPr>
            <a:spLocks noGrp="1"/>
          </p:cNvSpPr>
          <p:nvPr>
            <p:ph idx="1"/>
          </p:nvPr>
        </p:nvSpPr>
        <p:spPr>
          <a:xfrm>
            <a:off x="1160735" y="1990251"/>
            <a:ext cx="8943340" cy="3332832"/>
          </a:xfrm>
        </p:spPr>
        <p:txBody>
          <a:bodyPr vert="horz" lIns="91440" tIns="45720" rIns="91440" bIns="45720" rtlCol="0" anchor="t">
            <a:noAutofit/>
          </a:bodyPr>
          <a:lstStyle/>
          <a:p>
            <a:pPr marL="285750" indent="-285750">
              <a:buFont typeface="Arial"/>
              <a:buChar char="•"/>
            </a:pPr>
            <a:endParaRPr lang="en-US" sz="3000" dirty="0"/>
          </a:p>
          <a:p>
            <a:endParaRPr lang="en-US" dirty="0"/>
          </a:p>
        </p:txBody>
      </p:sp>
      <p:sp>
        <p:nvSpPr>
          <p:cNvPr id="5" name="TextBox 4">
            <a:extLst>
              <a:ext uri="{FF2B5EF4-FFF2-40B4-BE49-F238E27FC236}">
                <a16:creationId xmlns:a16="http://schemas.microsoft.com/office/drawing/2014/main" id="{0DFC5B25-32A8-9B03-2ADA-5C3BCA15146A}"/>
              </a:ext>
            </a:extLst>
          </p:cNvPr>
          <p:cNvSpPr txBox="1"/>
          <p:nvPr/>
        </p:nvSpPr>
        <p:spPr>
          <a:xfrm>
            <a:off x="881669" y="2322892"/>
            <a:ext cx="9918700"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200" dirty="0">
                <a:ea typeface="+mn-lt"/>
                <a:cs typeface="+mn-lt"/>
              </a:rPr>
              <a:t>Only highlight after you’ve reached the end of a paragraph or a section. </a:t>
            </a:r>
          </a:p>
          <a:p>
            <a:pPr marL="285750" indent="-285750">
              <a:buFont typeface="Arial"/>
              <a:buChar char="•"/>
            </a:pPr>
            <a:r>
              <a:rPr lang="en-US" sz="3200" dirty="0">
                <a:ea typeface="+mn-lt"/>
                <a:cs typeface="+mn-lt"/>
              </a:rPr>
              <a:t>Stop and think about what you read and determine the main concepts before you highlight. </a:t>
            </a:r>
          </a:p>
          <a:p>
            <a:pPr marL="285750" indent="-285750">
              <a:buFont typeface="Arial"/>
              <a:buChar char="•"/>
            </a:pPr>
            <a:r>
              <a:rPr lang="en-US" sz="3200" dirty="0">
                <a:ea typeface="+mn-lt"/>
                <a:cs typeface="+mn-lt"/>
              </a:rPr>
              <a:t>Highlight key words and phrases instead of full sentences. </a:t>
            </a:r>
          </a:p>
          <a:p>
            <a:pPr marL="285750" indent="-285750">
              <a:buFont typeface="Arial"/>
              <a:buChar char="•"/>
            </a:pPr>
            <a:r>
              <a:rPr lang="en-US" sz="3200" dirty="0">
                <a:ea typeface="+mn-lt"/>
                <a:cs typeface="+mn-lt"/>
              </a:rPr>
              <a:t>Color Code ﻿Definitions vs ideas</a:t>
            </a:r>
            <a:endParaRPr lang="en-US" sz="3200" dirty="0"/>
          </a:p>
          <a:p>
            <a:pPr algn="l"/>
            <a:endParaRPr lang="en-US" dirty="0"/>
          </a:p>
        </p:txBody>
      </p:sp>
    </p:spTree>
    <p:extLst>
      <p:ext uri="{BB962C8B-B14F-4D97-AF65-F5344CB8AC3E}">
        <p14:creationId xmlns:p14="http://schemas.microsoft.com/office/powerpoint/2010/main" val="2680179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6BC66-1D0E-0564-B313-B18F79BA9175}"/>
              </a:ext>
            </a:extLst>
          </p:cNvPr>
          <p:cNvSpPr>
            <a:spLocks noGrp="1"/>
          </p:cNvSpPr>
          <p:nvPr>
            <p:ph idx="1"/>
          </p:nvPr>
        </p:nvSpPr>
        <p:spPr>
          <a:xfrm>
            <a:off x="1160735" y="1990251"/>
            <a:ext cx="8943340" cy="3332832"/>
          </a:xfrm>
        </p:spPr>
        <p:txBody>
          <a:bodyPr vert="horz" lIns="91440" tIns="45720" rIns="91440" bIns="45720" rtlCol="0" anchor="t">
            <a:noAutofit/>
          </a:bodyPr>
          <a:lstStyle/>
          <a:p>
            <a:pPr marL="285750" indent="-285750">
              <a:buFont typeface="Arial"/>
              <a:buChar char="•"/>
            </a:pPr>
            <a:endParaRPr lang="en-US" sz="3000" dirty="0"/>
          </a:p>
          <a:p>
            <a:endParaRPr lang="en-US" dirty="0"/>
          </a:p>
        </p:txBody>
      </p:sp>
      <p:pic>
        <p:nvPicPr>
          <p:cNvPr id="4" name="Online Media 3" title="Tips to Highlight Your Textbook">
            <a:hlinkClick r:id="" action="ppaction://media"/>
            <a:extLst>
              <a:ext uri="{FF2B5EF4-FFF2-40B4-BE49-F238E27FC236}">
                <a16:creationId xmlns:a16="http://schemas.microsoft.com/office/drawing/2014/main" id="{58B66EA8-2636-2A9D-915B-1DD43E92B0F1}"/>
              </a:ext>
            </a:extLst>
          </p:cNvPr>
          <p:cNvPicPr>
            <a:picLocks noRot="1" noChangeAspect="1"/>
          </p:cNvPicPr>
          <p:nvPr>
            <a:videoFile r:link="rId1"/>
          </p:nvPr>
        </p:nvPicPr>
        <p:blipFill>
          <a:blip r:embed="rId3"/>
          <a:stretch>
            <a:fillRect/>
          </a:stretch>
        </p:blipFill>
        <p:spPr>
          <a:xfrm>
            <a:off x="288925" y="12700"/>
            <a:ext cx="11653838" cy="6705600"/>
          </a:xfrm>
          <a:prstGeom prst="rect">
            <a:avLst/>
          </a:prstGeom>
        </p:spPr>
      </p:pic>
    </p:spTree>
    <p:extLst>
      <p:ext uri="{BB962C8B-B14F-4D97-AF65-F5344CB8AC3E}">
        <p14:creationId xmlns:p14="http://schemas.microsoft.com/office/powerpoint/2010/main" val="3643766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E6EE8CE-BD2D-CA34-EE65-ACB7ABFAF114}"/>
              </a:ext>
            </a:extLst>
          </p:cNvPr>
          <p:cNvPicPr>
            <a:picLocks noGrp="1" noChangeAspect="1"/>
          </p:cNvPicPr>
          <p:nvPr>
            <p:ph idx="1"/>
          </p:nvPr>
        </p:nvPicPr>
        <p:blipFill>
          <a:blip r:embed="rId2"/>
          <a:stretch>
            <a:fillRect/>
          </a:stretch>
        </p:blipFill>
        <p:spPr>
          <a:xfrm>
            <a:off x="1266282" y="3028"/>
            <a:ext cx="9115166" cy="6855701"/>
          </a:xfrm>
        </p:spPr>
      </p:pic>
    </p:spTree>
    <p:extLst>
      <p:ext uri="{BB962C8B-B14F-4D97-AF65-F5344CB8AC3E}">
        <p14:creationId xmlns:p14="http://schemas.microsoft.com/office/powerpoint/2010/main" val="1095821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C753FD-96EC-101A-B8A4-5F69A189BEF4}"/>
              </a:ext>
            </a:extLst>
          </p:cNvPr>
          <p:cNvSpPr>
            <a:spLocks noGrp="1"/>
          </p:cNvSpPr>
          <p:nvPr>
            <p:ph type="ctrTitle"/>
          </p:nvPr>
        </p:nvSpPr>
        <p:spPr>
          <a:xfrm>
            <a:off x="1167494" y="252549"/>
            <a:ext cx="6220278" cy="3262811"/>
          </a:xfrm>
        </p:spPr>
        <p:txBody>
          <a:bodyPr/>
          <a:lstStyle/>
          <a:p>
            <a:r>
              <a:rPr lang="en-US"/>
              <a:t>Thank you</a:t>
            </a:r>
          </a:p>
        </p:txBody>
      </p:sp>
      <p:sp>
        <p:nvSpPr>
          <p:cNvPr id="5" name="Subtitle 4">
            <a:extLst>
              <a:ext uri="{FF2B5EF4-FFF2-40B4-BE49-F238E27FC236}">
                <a16:creationId xmlns:a16="http://schemas.microsoft.com/office/drawing/2014/main" id="{67BB04B7-47A4-741B-59E0-F0E6F2126E8F}"/>
              </a:ext>
            </a:extLst>
          </p:cNvPr>
          <p:cNvSpPr>
            <a:spLocks noGrp="1"/>
          </p:cNvSpPr>
          <p:nvPr>
            <p:ph type="subTitle" idx="1"/>
          </p:nvPr>
        </p:nvSpPr>
        <p:spPr>
          <a:xfrm>
            <a:off x="1167493" y="3685939"/>
            <a:ext cx="6220277" cy="2919512"/>
          </a:xfrm>
        </p:spPr>
        <p:txBody>
          <a:bodyPr/>
          <a:lstStyle/>
          <a:p>
            <a:endParaRPr lang="en-US"/>
          </a:p>
        </p:txBody>
      </p:sp>
    </p:spTree>
    <p:extLst>
      <p:ext uri="{BB962C8B-B14F-4D97-AF65-F5344CB8AC3E}">
        <p14:creationId xmlns:p14="http://schemas.microsoft.com/office/powerpoint/2010/main" val="1609673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EA58-3064-349E-E7F9-1DFDD72563FD}"/>
              </a:ext>
            </a:extLst>
          </p:cNvPr>
          <p:cNvSpPr>
            <a:spLocks noGrp="1"/>
          </p:cNvSpPr>
          <p:nvPr>
            <p:ph type="ctrTitle"/>
          </p:nvPr>
        </p:nvSpPr>
        <p:spPr>
          <a:xfrm>
            <a:off x="1167494" y="814022"/>
            <a:ext cx="6220278" cy="1016917"/>
          </a:xfrm>
        </p:spPr>
        <p:txBody>
          <a:bodyPr/>
          <a:lstStyle/>
          <a:p>
            <a:r>
              <a:rPr lang="en-US" dirty="0"/>
              <a:t>References </a:t>
            </a:r>
          </a:p>
        </p:txBody>
      </p:sp>
      <p:sp>
        <p:nvSpPr>
          <p:cNvPr id="3" name="Subtitle 2">
            <a:extLst>
              <a:ext uri="{FF2B5EF4-FFF2-40B4-BE49-F238E27FC236}">
                <a16:creationId xmlns:a16="http://schemas.microsoft.com/office/drawing/2014/main" id="{2770AD65-BAF0-143F-6A75-30D7D6E6C1BC}"/>
              </a:ext>
            </a:extLst>
          </p:cNvPr>
          <p:cNvSpPr>
            <a:spLocks noGrp="1"/>
          </p:cNvSpPr>
          <p:nvPr>
            <p:ph type="subTitle" idx="1"/>
          </p:nvPr>
        </p:nvSpPr>
        <p:spPr>
          <a:xfrm>
            <a:off x="1167493" y="2352439"/>
            <a:ext cx="6220277" cy="3942196"/>
          </a:xfrm>
        </p:spPr>
        <p:txBody>
          <a:bodyPr>
            <a:normAutofit/>
          </a:bodyPr>
          <a:lstStyle/>
          <a:p>
            <a:r>
              <a:rPr lang="en-US" sz="1200" dirty="0">
                <a:solidFill>
                  <a:srgbClr val="0D0D0D"/>
                </a:solidFill>
                <a:latin typeface="Arial"/>
                <a:ea typeface="+mn-lt"/>
                <a:cs typeface="+mn-lt"/>
              </a:rPr>
              <a:t>"Annotating Texts." UNC Learning Center, University of North Carolina at Chapel Hill, n.d., </a:t>
            </a:r>
            <a:r>
              <a:rPr lang="en-US" sz="1200" dirty="0">
                <a:latin typeface="Arial"/>
                <a:ea typeface="+mn-lt"/>
                <a:cs typeface="+mn-lt"/>
                <a:hlinkClick r:id="rId2"/>
              </a:rPr>
              <a:t>https://learningcenter.unc.edu/tips-and-tools/annotating-texts/</a:t>
            </a:r>
            <a:r>
              <a:rPr lang="en-US" sz="1200" dirty="0">
                <a:solidFill>
                  <a:srgbClr val="0D0D0D"/>
                </a:solidFill>
                <a:latin typeface="Arial"/>
                <a:ea typeface="+mn-lt"/>
                <a:cs typeface="+mn-lt"/>
              </a:rPr>
              <a:t>.</a:t>
            </a:r>
            <a:endParaRPr lang="en-US" sz="1200">
              <a:latin typeface="Arial"/>
              <a:cs typeface="Arial"/>
            </a:endParaRPr>
          </a:p>
          <a:p>
            <a:r>
              <a:rPr lang="en-US" sz="1200">
                <a:solidFill>
                  <a:srgbClr val="0D0D0D"/>
                </a:solidFill>
                <a:latin typeface="Arial"/>
                <a:ea typeface="+mn-lt"/>
                <a:cs typeface="+mn-lt"/>
              </a:rPr>
              <a:t>"Cornell Notes Method of Taking Notes." </a:t>
            </a:r>
            <a:r>
              <a:rPr lang="en-US" sz="1200" err="1">
                <a:solidFill>
                  <a:srgbClr val="0D0D0D"/>
                </a:solidFill>
                <a:latin typeface="Arial"/>
                <a:ea typeface="+mn-lt"/>
                <a:cs typeface="+mn-lt"/>
              </a:rPr>
              <a:t>Youtube</a:t>
            </a:r>
            <a:r>
              <a:rPr lang="en-US" sz="1200">
                <a:solidFill>
                  <a:srgbClr val="0D0D0D"/>
                </a:solidFill>
                <a:latin typeface="Arial"/>
                <a:ea typeface="+mn-lt"/>
                <a:cs typeface="+mn-lt"/>
              </a:rPr>
              <a:t>, uploaded by Sacramento City College Website Media, 19 May 2016, </a:t>
            </a:r>
            <a:r>
              <a:rPr lang="en-US" sz="1200" dirty="0">
                <a:latin typeface="Arial"/>
                <a:ea typeface="+mn-lt"/>
                <a:cs typeface="+mn-lt"/>
                <a:hlinkClick r:id="rId3"/>
              </a:rPr>
              <a:t>https://www.youtube.com/watch?v=lsR-10piMp4</a:t>
            </a:r>
            <a:r>
              <a:rPr lang="en-US" sz="1200" dirty="0">
                <a:solidFill>
                  <a:srgbClr val="0D0D0D"/>
                </a:solidFill>
                <a:latin typeface="Arial"/>
                <a:ea typeface="+mn-lt"/>
                <a:cs typeface="+mn-lt"/>
              </a:rPr>
              <a:t>.</a:t>
            </a:r>
            <a:endParaRPr lang="en-US" sz="1200">
              <a:latin typeface="Arial"/>
              <a:cs typeface="Arial"/>
            </a:endParaRPr>
          </a:p>
          <a:p>
            <a:r>
              <a:rPr lang="en-US" sz="1200">
                <a:solidFill>
                  <a:srgbClr val="0D0D0D"/>
                </a:solidFill>
                <a:latin typeface="Arial"/>
                <a:ea typeface="+mn-lt"/>
                <a:cs typeface="+mn-lt"/>
              </a:rPr>
              <a:t>"Effective Note-Taking in Class." Retrieved from </a:t>
            </a:r>
            <a:r>
              <a:rPr lang="en-US" sz="1200" dirty="0">
                <a:latin typeface="Arial"/>
                <a:ea typeface="+mn-lt"/>
                <a:cs typeface="+mn-lt"/>
                <a:hlinkClick r:id="rId4"/>
              </a:rPr>
              <a:t>https://learningcenter.unc.edu/tips-and-tools/effective-note-taking-in-class/</a:t>
            </a:r>
            <a:r>
              <a:rPr lang="en-US" sz="1200" dirty="0">
                <a:solidFill>
                  <a:srgbClr val="0D0D0D"/>
                </a:solidFill>
                <a:latin typeface="Arial"/>
                <a:ea typeface="+mn-lt"/>
                <a:cs typeface="+mn-lt"/>
              </a:rPr>
              <a:t>.</a:t>
            </a:r>
            <a:endParaRPr lang="en-US" sz="1200">
              <a:latin typeface="Arial"/>
              <a:cs typeface="Arial"/>
            </a:endParaRPr>
          </a:p>
          <a:p>
            <a:r>
              <a:rPr lang="en-US" sz="1200" dirty="0">
                <a:solidFill>
                  <a:srgbClr val="0D0D0D"/>
                </a:solidFill>
                <a:latin typeface="Arial"/>
                <a:ea typeface="+mn-lt"/>
                <a:cs typeface="+mn-lt"/>
              </a:rPr>
              <a:t>"How To Take Study Notes: 5 Effective Note Taking Methods." Oxford Learning. Retrieved from </a:t>
            </a:r>
            <a:r>
              <a:rPr lang="en-US" sz="1200" dirty="0">
                <a:latin typeface="Arial"/>
                <a:ea typeface="+mn-lt"/>
                <a:cs typeface="+mn-lt"/>
                <a:hlinkClick r:id="rId5"/>
              </a:rPr>
              <a:t>https://www.oxfordlearning.com/5-effective-note-taking-methods/</a:t>
            </a:r>
            <a:r>
              <a:rPr lang="en-US" sz="1200" dirty="0">
                <a:solidFill>
                  <a:srgbClr val="0D0D0D"/>
                </a:solidFill>
                <a:latin typeface="Arial"/>
                <a:ea typeface="+mn-lt"/>
                <a:cs typeface="+mn-lt"/>
              </a:rPr>
              <a:t>.</a:t>
            </a:r>
            <a:endParaRPr lang="en-US" sz="1200">
              <a:latin typeface="Arial"/>
              <a:cs typeface="Arial"/>
            </a:endParaRPr>
          </a:p>
          <a:p>
            <a:r>
              <a:rPr lang="en-US" sz="1200" dirty="0">
                <a:solidFill>
                  <a:srgbClr val="0D0D0D"/>
                </a:solidFill>
                <a:latin typeface="Arial"/>
                <a:ea typeface="+mn-lt"/>
                <a:cs typeface="+mn-lt"/>
              </a:rPr>
              <a:t>"Note Taking and In-Class Skills." Virginia Tech University. Retrieved from </a:t>
            </a:r>
            <a:r>
              <a:rPr lang="en-US" sz="1200" dirty="0">
                <a:latin typeface="Arial"/>
                <a:ea typeface="+mn-lt"/>
                <a:cs typeface="+mn-lt"/>
                <a:hlinkClick r:id="rId6"/>
              </a:rPr>
              <a:t>https://www.ucc.vt.edu/academic_support/study_skills_information/note_taking_and_in-class_skills.html</a:t>
            </a:r>
            <a:r>
              <a:rPr lang="en-US" sz="1200" dirty="0">
                <a:solidFill>
                  <a:srgbClr val="0D0D0D"/>
                </a:solidFill>
                <a:latin typeface="Arial"/>
                <a:ea typeface="+mn-lt"/>
                <a:cs typeface="+mn-lt"/>
              </a:rPr>
              <a:t>.</a:t>
            </a:r>
            <a:endParaRPr lang="en-US" sz="1200">
              <a:latin typeface="Arial"/>
              <a:cs typeface="Arial"/>
            </a:endParaRPr>
          </a:p>
          <a:p>
            <a:r>
              <a:rPr lang="en-US" sz="1200" dirty="0">
                <a:solidFill>
                  <a:srgbClr val="0D0D0D"/>
                </a:solidFill>
                <a:latin typeface="Arial"/>
                <a:ea typeface="+mn-lt"/>
                <a:cs typeface="+mn-lt"/>
              </a:rPr>
              <a:t>"Note Taking and In-Class Skills." Virginia Tech University. Retrieved from </a:t>
            </a:r>
            <a:r>
              <a:rPr lang="en-US" sz="1200" dirty="0">
                <a:latin typeface="Arial"/>
                <a:ea typeface="+mn-lt"/>
                <a:cs typeface="+mn-lt"/>
                <a:hlinkClick r:id="rId6"/>
              </a:rPr>
              <a:t>https://www.ucc.vt.edu/academic_support/study_skills_information/note_taking_and_in-class_skills.html</a:t>
            </a:r>
            <a:r>
              <a:rPr lang="en-US" sz="1200" dirty="0">
                <a:solidFill>
                  <a:srgbClr val="0D0D0D"/>
                </a:solidFill>
                <a:latin typeface="Arial"/>
                <a:ea typeface="+mn-lt"/>
                <a:cs typeface="+mn-lt"/>
              </a:rPr>
              <a:t>.</a:t>
            </a:r>
            <a:endParaRPr lang="en-US" sz="1200">
              <a:latin typeface="Arial"/>
              <a:cs typeface="Arial"/>
            </a:endParaRPr>
          </a:p>
          <a:p>
            <a:r>
              <a:rPr lang="en-US" sz="1200" dirty="0">
                <a:solidFill>
                  <a:srgbClr val="0D0D0D"/>
                </a:solidFill>
                <a:latin typeface="Arial"/>
                <a:ea typeface="+mn-lt"/>
                <a:cs typeface="+mn-lt"/>
              </a:rPr>
              <a:t>"Tips to Highlight Your Textbook." </a:t>
            </a:r>
            <a:r>
              <a:rPr lang="en-US" sz="1200" err="1">
                <a:solidFill>
                  <a:srgbClr val="0D0D0D"/>
                </a:solidFill>
                <a:latin typeface="Arial"/>
                <a:ea typeface="+mn-lt"/>
                <a:cs typeface="+mn-lt"/>
              </a:rPr>
              <a:t>Youtube</a:t>
            </a:r>
            <a:r>
              <a:rPr lang="en-US" sz="1200" dirty="0">
                <a:solidFill>
                  <a:srgbClr val="0D0D0D"/>
                </a:solidFill>
                <a:latin typeface="Arial"/>
                <a:ea typeface="+mn-lt"/>
                <a:cs typeface="+mn-lt"/>
              </a:rPr>
              <a:t>, uploaded by </a:t>
            </a:r>
            <a:r>
              <a:rPr lang="en-US" sz="1200" err="1">
                <a:solidFill>
                  <a:srgbClr val="0D0D0D"/>
                </a:solidFill>
                <a:latin typeface="Arial"/>
                <a:ea typeface="+mn-lt"/>
                <a:cs typeface="+mn-lt"/>
              </a:rPr>
              <a:t>WPIAccessibility</a:t>
            </a:r>
            <a:r>
              <a:rPr lang="en-US" sz="1200" dirty="0">
                <a:solidFill>
                  <a:srgbClr val="0D0D0D"/>
                </a:solidFill>
                <a:latin typeface="Arial"/>
                <a:ea typeface="+mn-lt"/>
                <a:cs typeface="+mn-lt"/>
              </a:rPr>
              <a:t>, 7 Nov. 2016, </a:t>
            </a:r>
            <a:r>
              <a:rPr lang="en-US" sz="1200" dirty="0">
                <a:latin typeface="Arial"/>
                <a:ea typeface="+mn-lt"/>
                <a:cs typeface="+mn-lt"/>
                <a:hlinkClick r:id="rId7"/>
              </a:rPr>
              <a:t>https://www.youtube.com/watch?v=aYe_-89mZkg&amp;t=3s</a:t>
            </a:r>
            <a:r>
              <a:rPr lang="en-US" sz="1200" dirty="0">
                <a:solidFill>
                  <a:srgbClr val="0D0D0D"/>
                </a:solidFill>
                <a:latin typeface="Arial"/>
                <a:ea typeface="+mn-lt"/>
                <a:cs typeface="+mn-lt"/>
              </a:rPr>
              <a:t>.</a:t>
            </a:r>
            <a:endParaRPr lang="en-US" dirty="0">
              <a:solidFill>
                <a:srgbClr val="0D0D0D"/>
              </a:solidFill>
              <a:latin typeface="Tenorite"/>
              <a:ea typeface="+mn-lt"/>
              <a:cs typeface="+mn-lt"/>
            </a:endParaRPr>
          </a:p>
          <a:p>
            <a:endParaRPr lang="en-US" sz="1200" u="sng" dirty="0">
              <a:latin typeface="Arial"/>
            </a:endParaRPr>
          </a:p>
          <a:p>
            <a:endParaRPr lang="en-US" sz="1200" u="sng" dirty="0">
              <a:latin typeface="Arial"/>
              <a:cs typeface="Arial"/>
            </a:endParaRPr>
          </a:p>
        </p:txBody>
      </p:sp>
    </p:spTree>
    <p:extLst>
      <p:ext uri="{BB962C8B-B14F-4D97-AF65-F5344CB8AC3E}">
        <p14:creationId xmlns:p14="http://schemas.microsoft.com/office/powerpoint/2010/main" val="2168070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F79C5-506D-B4E1-2E50-5D45A54627ED}"/>
              </a:ext>
            </a:extLst>
          </p:cNvPr>
          <p:cNvSpPr>
            <a:spLocks noGrp="1"/>
          </p:cNvSpPr>
          <p:nvPr>
            <p:ph type="title"/>
          </p:nvPr>
        </p:nvSpPr>
        <p:spPr>
          <a:xfrm>
            <a:off x="5549489" y="457199"/>
            <a:ext cx="5943599" cy="1920240"/>
          </a:xfrm>
        </p:spPr>
        <p:txBody>
          <a:bodyPr anchor="b">
            <a:normAutofit/>
          </a:bodyPr>
          <a:lstStyle/>
          <a:p>
            <a:r>
              <a:rPr lang="en-US" dirty="0"/>
              <a:t>Previewing Before Class</a:t>
            </a:r>
          </a:p>
        </p:txBody>
      </p:sp>
      <p:sp>
        <p:nvSpPr>
          <p:cNvPr id="3" name="Content Placeholder 2">
            <a:extLst>
              <a:ext uri="{FF2B5EF4-FFF2-40B4-BE49-F238E27FC236}">
                <a16:creationId xmlns:a16="http://schemas.microsoft.com/office/drawing/2014/main" id="{245E278F-CCFE-49C5-6AAD-27227B4A9C68}"/>
              </a:ext>
            </a:extLst>
          </p:cNvPr>
          <p:cNvSpPr>
            <a:spLocks noGrp="1"/>
          </p:cNvSpPr>
          <p:nvPr>
            <p:ph idx="15"/>
          </p:nvPr>
        </p:nvSpPr>
        <p:spPr>
          <a:xfrm>
            <a:off x="5549490" y="2706369"/>
            <a:ext cx="5943600" cy="3383279"/>
          </a:xfrm>
        </p:spPr>
        <p:txBody>
          <a:bodyPr vert="horz" lIns="91440" tIns="45720" rIns="91440" bIns="45720" rtlCol="0" anchor="t">
            <a:normAutofit lnSpcReduction="10000"/>
          </a:bodyPr>
          <a:lstStyle/>
          <a:p>
            <a:pPr marL="171450" indent="-171450"/>
            <a:r>
              <a:rPr lang="en-US"/>
              <a:t>Previewing allows you to identify main ideas and concepts. </a:t>
            </a:r>
          </a:p>
          <a:p>
            <a:pPr marL="171450" indent="-171450"/>
            <a:r>
              <a:rPr lang="en-US"/>
              <a:t>Look at your course </a:t>
            </a:r>
            <a:r>
              <a:rPr lang="en-US" b="1"/>
              <a:t>syllabus </a:t>
            </a:r>
            <a:r>
              <a:rPr lang="en-US"/>
              <a:t>to identify the topic/focus of the class. </a:t>
            </a:r>
          </a:p>
          <a:p>
            <a:pPr marL="171450" indent="-171450"/>
            <a:r>
              <a:rPr lang="en-US"/>
              <a:t>Read headings and sub-headings. </a:t>
            </a:r>
          </a:p>
          <a:p>
            <a:pPr marL="171450" indent="-171450"/>
            <a:r>
              <a:rPr lang="en-US"/>
              <a:t>Read summaries. </a:t>
            </a:r>
          </a:p>
          <a:p>
            <a:pPr marL="171450" indent="-171450"/>
            <a:r>
              <a:rPr lang="en-US"/>
              <a:t>Review questions listed in the chapter. </a:t>
            </a:r>
          </a:p>
          <a:p>
            <a:pPr marL="171450" indent="-171450">
              <a:buChar char="•"/>
            </a:pPr>
            <a:r>
              <a:rPr lang="en-US"/>
              <a:t>Look at any pictures or charts. </a:t>
            </a:r>
          </a:p>
          <a:p>
            <a:pPr marL="171450" indent="-171450">
              <a:buChar char="•"/>
            </a:pPr>
            <a:r>
              <a:rPr lang="en-US"/>
              <a:t>Write down questions you have initially or questions you think the chapter will answer.</a:t>
            </a:r>
          </a:p>
          <a:p>
            <a:pPr marL="171450" indent="-171450">
              <a:buChar char="•"/>
            </a:pPr>
            <a:endParaRPr lang="en-US" sz="1700"/>
          </a:p>
          <a:p>
            <a:pPr marL="283210" indent="-283210"/>
            <a:endParaRPr lang="en-US" sz="1700"/>
          </a:p>
        </p:txBody>
      </p:sp>
      <p:pic>
        <p:nvPicPr>
          <p:cNvPr id="9" name="Content Placeholder 8" descr="Woman reading and writing">
            <a:extLst>
              <a:ext uri="{FF2B5EF4-FFF2-40B4-BE49-F238E27FC236}">
                <a16:creationId xmlns:a16="http://schemas.microsoft.com/office/drawing/2014/main" id="{F806ADDB-1503-BC91-9590-55ADAF5B3F5D}"/>
              </a:ext>
            </a:extLst>
          </p:cNvPr>
          <p:cNvPicPr>
            <a:picLocks noGrp="1" noChangeAspect="1"/>
          </p:cNvPicPr>
          <p:nvPr>
            <p:ph idx="17"/>
          </p:nvPr>
        </p:nvPicPr>
        <p:blipFill>
          <a:blip r:embed="rId2"/>
          <a:stretch>
            <a:fillRect/>
          </a:stretch>
        </p:blipFill>
        <p:spPr>
          <a:xfrm>
            <a:off x="822490" y="1355461"/>
            <a:ext cx="4298620" cy="2865966"/>
          </a:xfrm>
        </p:spPr>
      </p:pic>
    </p:spTree>
    <p:extLst>
      <p:ext uri="{BB962C8B-B14F-4D97-AF65-F5344CB8AC3E}">
        <p14:creationId xmlns:p14="http://schemas.microsoft.com/office/powerpoint/2010/main" val="382024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8DD4-4828-CE87-0C5C-42BE175E8DA5}"/>
              </a:ext>
            </a:extLst>
          </p:cNvPr>
          <p:cNvSpPr>
            <a:spLocks noGrp="1"/>
          </p:cNvSpPr>
          <p:nvPr>
            <p:ph type="title"/>
          </p:nvPr>
        </p:nvSpPr>
        <p:spPr>
          <a:xfrm>
            <a:off x="1167492" y="1371600"/>
            <a:ext cx="5486400" cy="4114800"/>
          </a:xfrm>
        </p:spPr>
        <p:txBody>
          <a:bodyPr/>
          <a:lstStyle/>
          <a:p>
            <a:r>
              <a:rPr lang="en-US"/>
              <a:t>The Cornell Method</a:t>
            </a:r>
          </a:p>
        </p:txBody>
      </p:sp>
      <p:pic>
        <p:nvPicPr>
          <p:cNvPr id="10" name="Picture Placeholder 9" descr="A pen on a spiral notebook&#10;&#10;Description automatically generated">
            <a:extLst>
              <a:ext uri="{FF2B5EF4-FFF2-40B4-BE49-F238E27FC236}">
                <a16:creationId xmlns:a16="http://schemas.microsoft.com/office/drawing/2014/main" id="{FCA2FB5B-570E-D181-A4B1-1DCB61C08948}"/>
              </a:ext>
            </a:extLst>
          </p:cNvPr>
          <p:cNvPicPr>
            <a:picLocks noGrp="1" noChangeAspect="1"/>
          </p:cNvPicPr>
          <p:nvPr>
            <p:ph type="pic" sz="quarter" idx="10"/>
          </p:nvPr>
        </p:nvPicPr>
        <p:blipFill rotWithShape="1">
          <a:blip r:embed="rId3"/>
          <a:srcRect l="520" r="520"/>
          <a:stretch/>
        </p:blipFill>
        <p:spPr>
          <a:xfrm>
            <a:off x="7183438" y="1168400"/>
            <a:ext cx="4500562" cy="4521200"/>
          </a:xfrm>
        </p:spPr>
      </p:pic>
    </p:spTree>
    <p:extLst>
      <p:ext uri="{BB962C8B-B14F-4D97-AF65-F5344CB8AC3E}">
        <p14:creationId xmlns:p14="http://schemas.microsoft.com/office/powerpoint/2010/main" val="366267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F5EE67-DE83-C00F-F31C-58A2B46234DB}"/>
              </a:ext>
            </a:extLst>
          </p:cNvPr>
          <p:cNvSpPr>
            <a:spLocks noGrp="1"/>
          </p:cNvSpPr>
          <p:nvPr>
            <p:ph type="title"/>
          </p:nvPr>
        </p:nvSpPr>
        <p:spPr/>
        <p:txBody>
          <a:bodyPr/>
          <a:lstStyle/>
          <a:p>
            <a:r>
              <a:rPr lang="en-US"/>
              <a:t>The Cornell Method</a:t>
            </a:r>
          </a:p>
        </p:txBody>
      </p:sp>
      <p:sp>
        <p:nvSpPr>
          <p:cNvPr id="3" name="Content Placeholder 2">
            <a:extLst>
              <a:ext uri="{FF2B5EF4-FFF2-40B4-BE49-F238E27FC236}">
                <a16:creationId xmlns:a16="http://schemas.microsoft.com/office/drawing/2014/main" id="{DAF7743C-9A64-6DD7-26EC-7870E2484D2F}"/>
              </a:ext>
            </a:extLst>
          </p:cNvPr>
          <p:cNvSpPr>
            <a:spLocks noGrp="1"/>
          </p:cNvSpPr>
          <p:nvPr>
            <p:ph idx="1"/>
          </p:nvPr>
        </p:nvSpPr>
        <p:spPr>
          <a:xfrm>
            <a:off x="1158865" y="2205357"/>
            <a:ext cx="9779182" cy="3366815"/>
          </a:xfrm>
        </p:spPr>
        <p:txBody>
          <a:bodyPr vert="horz" lIns="91440" tIns="45720" rIns="91440" bIns="45720" rtlCol="0" anchor="t">
            <a:normAutofit/>
          </a:bodyPr>
          <a:lstStyle/>
          <a:p>
            <a:pPr indent="-283210"/>
            <a:r>
              <a:rPr lang="en-US" sz="3600">
                <a:solidFill>
                  <a:srgbClr val="202020"/>
                </a:solidFill>
                <a:ea typeface="+mn-lt"/>
                <a:cs typeface="+mn-lt"/>
              </a:rPr>
              <a:t>The Cornell note taking method helps organize class notes into easily digestible summaries. This method is effective because the main points, details, study cues, and summary are all written in one place.</a:t>
            </a:r>
            <a:endParaRPr lang="en-US" sz="3600"/>
          </a:p>
          <a:p>
            <a:pPr indent="-283210"/>
            <a:endParaRPr lang="en-US"/>
          </a:p>
        </p:txBody>
      </p:sp>
    </p:spTree>
    <p:extLst>
      <p:ext uri="{BB962C8B-B14F-4D97-AF65-F5344CB8AC3E}">
        <p14:creationId xmlns:p14="http://schemas.microsoft.com/office/powerpoint/2010/main" val="2633462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5520-E30C-7260-78F8-F372923A2329}"/>
              </a:ext>
            </a:extLst>
          </p:cNvPr>
          <p:cNvSpPr>
            <a:spLocks noGrp="1"/>
          </p:cNvSpPr>
          <p:nvPr>
            <p:ph type="title"/>
          </p:nvPr>
        </p:nvSpPr>
        <p:spPr/>
        <p:txBody>
          <a:bodyPr/>
          <a:lstStyle/>
          <a:p>
            <a:r>
              <a:rPr lang="en-US" sz="5400"/>
              <a:t>Advantages</a:t>
            </a:r>
            <a:r>
              <a:rPr lang="en-US"/>
              <a:t> </a:t>
            </a:r>
          </a:p>
        </p:txBody>
      </p:sp>
      <p:sp>
        <p:nvSpPr>
          <p:cNvPr id="6" name="Content Placeholder 5">
            <a:extLst>
              <a:ext uri="{FF2B5EF4-FFF2-40B4-BE49-F238E27FC236}">
                <a16:creationId xmlns:a16="http://schemas.microsoft.com/office/drawing/2014/main" id="{59636440-F1AE-0FC7-2DE3-C76FBC192E9E}"/>
              </a:ext>
            </a:extLst>
          </p:cNvPr>
          <p:cNvSpPr>
            <a:spLocks noGrp="1"/>
          </p:cNvSpPr>
          <p:nvPr>
            <p:ph idx="1"/>
          </p:nvPr>
        </p:nvSpPr>
        <p:spPr>
          <a:xfrm>
            <a:off x="1158865" y="2424563"/>
            <a:ext cx="9779182" cy="3366815"/>
          </a:xfrm>
        </p:spPr>
        <p:txBody>
          <a:bodyPr vert="horz" lIns="91440" tIns="45720" rIns="91440" bIns="45720" rtlCol="0" anchor="t">
            <a:noAutofit/>
          </a:bodyPr>
          <a:lstStyle/>
          <a:p>
            <a:pPr marL="571500" indent="-571500">
              <a:buChar char="•"/>
            </a:pPr>
            <a:r>
              <a:rPr lang="en-US" sz="4000">
                <a:solidFill>
                  <a:srgbClr val="202020"/>
                </a:solidFill>
                <a:ea typeface="+mn-lt"/>
                <a:cs typeface="+mn-lt"/>
              </a:rPr>
              <a:t>Notes are neatly organized, summarized, and easy to review</a:t>
            </a:r>
            <a:endParaRPr lang="en-US" sz="4000"/>
          </a:p>
          <a:p>
            <a:pPr marL="571500" indent="-571500">
              <a:buChar char="•"/>
            </a:pPr>
            <a:r>
              <a:rPr lang="en-US" sz="4000">
                <a:solidFill>
                  <a:srgbClr val="202020"/>
                </a:solidFill>
                <a:ea typeface="+mn-lt"/>
                <a:cs typeface="+mn-lt"/>
              </a:rPr>
              <a:t>Allows you to pull out major ideas and concepts</a:t>
            </a:r>
            <a:endParaRPr lang="en-US" sz="4000"/>
          </a:p>
          <a:p>
            <a:endParaRPr lang="en-US"/>
          </a:p>
        </p:txBody>
      </p:sp>
    </p:spTree>
    <p:extLst>
      <p:ext uri="{BB962C8B-B14F-4D97-AF65-F5344CB8AC3E}">
        <p14:creationId xmlns:p14="http://schemas.microsoft.com/office/powerpoint/2010/main" val="3471483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54B1-EB12-1F38-1D4F-6BCA9D3444D5}"/>
              </a:ext>
            </a:extLst>
          </p:cNvPr>
          <p:cNvSpPr>
            <a:spLocks noGrp="1"/>
          </p:cNvSpPr>
          <p:nvPr>
            <p:ph type="title"/>
          </p:nvPr>
        </p:nvSpPr>
        <p:spPr/>
        <p:txBody>
          <a:bodyPr/>
          <a:lstStyle/>
          <a:p>
            <a:r>
              <a:rPr lang="en-US"/>
              <a:t>What does it look like? </a:t>
            </a:r>
          </a:p>
        </p:txBody>
      </p:sp>
      <p:sp>
        <p:nvSpPr>
          <p:cNvPr id="3" name="Content Placeholder 2">
            <a:extLst>
              <a:ext uri="{FF2B5EF4-FFF2-40B4-BE49-F238E27FC236}">
                <a16:creationId xmlns:a16="http://schemas.microsoft.com/office/drawing/2014/main" id="{BD100BBC-EBB5-F409-6D59-F27DF1A0E5D4}"/>
              </a:ext>
            </a:extLst>
          </p:cNvPr>
          <p:cNvSpPr>
            <a:spLocks noGrp="1"/>
          </p:cNvSpPr>
          <p:nvPr>
            <p:ph idx="1"/>
          </p:nvPr>
        </p:nvSpPr>
        <p:spPr>
          <a:xfrm>
            <a:off x="1127550" y="1881769"/>
            <a:ext cx="9779182" cy="3366815"/>
          </a:xfrm>
        </p:spPr>
        <p:txBody>
          <a:bodyPr vert="horz" lIns="91440" tIns="45720" rIns="91440" bIns="45720" rtlCol="0" anchor="t">
            <a:noAutofit/>
          </a:bodyPr>
          <a:lstStyle/>
          <a:p>
            <a:pPr marL="457200" indent="-457200">
              <a:lnSpc>
                <a:spcPct val="100000"/>
              </a:lnSpc>
              <a:buChar char="•"/>
            </a:pPr>
            <a:r>
              <a:rPr lang="en-US" sz="2400">
                <a:solidFill>
                  <a:srgbClr val="202020"/>
                </a:solidFill>
                <a:ea typeface="+mn-lt"/>
                <a:cs typeface="+mn-lt"/>
              </a:rPr>
              <a:t>The paper is divided into 3 sections: </a:t>
            </a:r>
            <a:endParaRPr lang="en-US" sz="2400">
              <a:solidFill>
                <a:srgbClr val="000000"/>
              </a:solidFill>
              <a:ea typeface="+mn-lt"/>
              <a:cs typeface="+mn-lt"/>
            </a:endParaRPr>
          </a:p>
          <a:p>
            <a:pPr marL="914400" lvl="1" indent="-457200">
              <a:lnSpc>
                <a:spcPct val="100000"/>
              </a:lnSpc>
              <a:buFont typeface="Courier New" panose="020B0604020202020204" pitchFamily="34" charset="0"/>
              <a:buChar char="o"/>
            </a:pPr>
            <a:r>
              <a:rPr lang="en-US" sz="1600">
                <a:solidFill>
                  <a:srgbClr val="202020"/>
                </a:solidFill>
                <a:ea typeface="+mn-lt"/>
                <a:cs typeface="+mn-lt"/>
              </a:rPr>
              <a:t>a 2.5” margin to the left</a:t>
            </a:r>
            <a:endParaRPr lang="en-US" sz="1600">
              <a:solidFill>
                <a:srgbClr val="000000"/>
              </a:solidFill>
              <a:ea typeface="+mn-lt"/>
              <a:cs typeface="+mn-lt"/>
            </a:endParaRPr>
          </a:p>
          <a:p>
            <a:pPr marL="914400" lvl="1" indent="-457200">
              <a:lnSpc>
                <a:spcPct val="100000"/>
              </a:lnSpc>
              <a:buFont typeface="Courier New" panose="020B0604020202020204" pitchFamily="34" charset="0"/>
              <a:buChar char="o"/>
            </a:pPr>
            <a:r>
              <a:rPr lang="en-US" sz="1600">
                <a:solidFill>
                  <a:srgbClr val="202020"/>
                </a:solidFill>
                <a:ea typeface="+mn-lt"/>
                <a:cs typeface="+mn-lt"/>
              </a:rPr>
              <a:t>a 2” summary section on the bottom</a:t>
            </a:r>
            <a:endParaRPr lang="en-US" sz="1600">
              <a:solidFill>
                <a:srgbClr val="000000"/>
              </a:solidFill>
              <a:ea typeface="+mn-lt"/>
              <a:cs typeface="+mn-lt"/>
            </a:endParaRPr>
          </a:p>
          <a:p>
            <a:pPr marL="914400" lvl="1" indent="-457200">
              <a:lnSpc>
                <a:spcPct val="100000"/>
              </a:lnSpc>
              <a:buFont typeface="Courier New" panose="020B0604020202020204" pitchFamily="34" charset="0"/>
              <a:buChar char="o"/>
            </a:pPr>
            <a:r>
              <a:rPr lang="en-US" sz="1600">
                <a:solidFill>
                  <a:srgbClr val="202020"/>
                </a:solidFill>
                <a:ea typeface="+mn-lt"/>
                <a:cs typeface="+mn-lt"/>
              </a:rPr>
              <a:t>a main 6” in-class note section.</a:t>
            </a:r>
            <a:endParaRPr lang="en-US" sz="1600"/>
          </a:p>
          <a:p>
            <a:pPr marL="457200" indent="-457200">
              <a:lnSpc>
                <a:spcPct val="100000"/>
              </a:lnSpc>
              <a:buChar char="•"/>
            </a:pPr>
            <a:r>
              <a:rPr lang="en-US" sz="2400">
                <a:solidFill>
                  <a:srgbClr val="202020"/>
                </a:solidFill>
                <a:ea typeface="+mn-lt"/>
                <a:cs typeface="+mn-lt"/>
              </a:rPr>
              <a:t>Use the main notes section to take notes during class.</a:t>
            </a:r>
          </a:p>
          <a:p>
            <a:pPr marL="457200" indent="-457200">
              <a:lnSpc>
                <a:spcPct val="100000"/>
              </a:lnSpc>
              <a:buChar char="•"/>
            </a:pPr>
            <a:r>
              <a:rPr lang="en-US" sz="2400">
                <a:solidFill>
                  <a:srgbClr val="202020"/>
                </a:solidFill>
                <a:ea typeface="+mn-lt"/>
                <a:cs typeface="+mn-lt"/>
              </a:rPr>
              <a:t>Use the cues section to review your notes. </a:t>
            </a:r>
            <a:endParaRPr lang="en-US" sz="2400">
              <a:solidFill>
                <a:srgbClr val="000000"/>
              </a:solidFill>
              <a:ea typeface="+mn-lt"/>
              <a:cs typeface="+mn-lt"/>
            </a:endParaRPr>
          </a:p>
          <a:p>
            <a:pPr marL="914400" lvl="1" indent="-457200">
              <a:lnSpc>
                <a:spcPct val="100000"/>
              </a:lnSpc>
              <a:buFont typeface="Courier New" panose="020B0604020202020204" pitchFamily="34" charset="0"/>
              <a:buChar char="o"/>
            </a:pPr>
            <a:r>
              <a:rPr lang="en-US" sz="2000">
                <a:solidFill>
                  <a:srgbClr val="202020"/>
                </a:solidFill>
                <a:ea typeface="+mn-lt"/>
                <a:cs typeface="+mn-lt"/>
              </a:rPr>
              <a:t>After class, write down things you’ll need to remember and a prompt for each.</a:t>
            </a:r>
            <a:endParaRPr lang="en-US" sz="2000">
              <a:solidFill>
                <a:srgbClr val="000000"/>
              </a:solidFill>
              <a:ea typeface="+mn-lt"/>
              <a:cs typeface="+mn-lt"/>
            </a:endParaRPr>
          </a:p>
          <a:p>
            <a:pPr marL="914400" lvl="1" indent="-457200">
              <a:lnSpc>
                <a:spcPct val="100000"/>
              </a:lnSpc>
              <a:buFont typeface="Courier New" panose="020B0604020202020204" pitchFamily="34" charset="0"/>
              <a:buChar char="o"/>
            </a:pPr>
            <a:r>
              <a:rPr lang="en-US" sz="2000">
                <a:solidFill>
                  <a:srgbClr val="202020"/>
                </a:solidFill>
                <a:ea typeface="+mn-lt"/>
                <a:cs typeface="+mn-lt"/>
              </a:rPr>
              <a:t>You can also use this section for vocabulary words and study questions.</a:t>
            </a:r>
            <a:endParaRPr lang="en-US" sz="2000"/>
          </a:p>
          <a:p>
            <a:pPr marL="457200" indent="-457200">
              <a:lnSpc>
                <a:spcPct val="100000"/>
              </a:lnSpc>
              <a:buChar char="•"/>
            </a:pPr>
            <a:r>
              <a:rPr lang="en-US" sz="2400">
                <a:solidFill>
                  <a:srgbClr val="202020"/>
                </a:solidFill>
                <a:ea typeface="+mn-lt"/>
                <a:cs typeface="+mn-lt"/>
              </a:rPr>
              <a:t>In the summary segment at the bottom, write a summary of your notes. This is where you will highlight the main points.</a:t>
            </a:r>
            <a:endParaRPr lang="en-US" sz="2400"/>
          </a:p>
          <a:p>
            <a:endParaRPr lang="en-US"/>
          </a:p>
        </p:txBody>
      </p:sp>
    </p:spTree>
    <p:extLst>
      <p:ext uri="{BB962C8B-B14F-4D97-AF65-F5344CB8AC3E}">
        <p14:creationId xmlns:p14="http://schemas.microsoft.com/office/powerpoint/2010/main" val="309971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A screenshot of a notebook&#10;&#10;Description automatically generated">
            <a:extLst>
              <a:ext uri="{FF2B5EF4-FFF2-40B4-BE49-F238E27FC236}">
                <a16:creationId xmlns:a16="http://schemas.microsoft.com/office/drawing/2014/main" id="{7188410C-EA57-EDFD-09ED-D782F79F5259}"/>
              </a:ext>
            </a:extLst>
          </p:cNvPr>
          <p:cNvPicPr>
            <a:picLocks noGrp="1" noChangeAspect="1"/>
          </p:cNvPicPr>
          <p:nvPr>
            <p:ph idx="4294967295"/>
          </p:nvPr>
        </p:nvPicPr>
        <p:blipFill>
          <a:blip r:embed="rId3"/>
          <a:stretch>
            <a:fillRect/>
          </a:stretch>
        </p:blipFill>
        <p:spPr>
          <a:xfrm>
            <a:off x="1586630" y="82550"/>
            <a:ext cx="5957888" cy="6704013"/>
          </a:xfrm>
        </p:spPr>
      </p:pic>
    </p:spTree>
    <p:extLst>
      <p:ext uri="{BB962C8B-B14F-4D97-AF65-F5344CB8AC3E}">
        <p14:creationId xmlns:p14="http://schemas.microsoft.com/office/powerpoint/2010/main" val="3910324101"/>
      </p:ext>
    </p:extLst>
  </p:cSld>
  <p:clrMapOvr>
    <a:masterClrMapping/>
  </p:clrMapOvr>
</p:sld>
</file>

<file path=ppt/theme/theme1.xml><?xml version="1.0" encoding="utf-8"?>
<a:theme xmlns:a="http://schemas.openxmlformats.org/drawingml/2006/main" name="Custom">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331398_Win32_SL_V13" id="{C59E605D-C281-4A06-BDA0-E97A35AC3AA8}" vid="{25D1D206-DA25-4050-926A-BD6D3A1B5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731D3D4E-040D-4F59-9215-B1F04B81B9FE}">
  <ds:schemaRefs>
    <ds:schemaRef ds:uri="http://schemas.microsoft.com/sharepoint/v3/contenttype/forms"/>
  </ds:schemaRefs>
</ds:datastoreItem>
</file>

<file path=customXml/itemProps2.xml><?xml version="1.0" encoding="utf-8"?>
<ds:datastoreItem xmlns:ds="http://schemas.openxmlformats.org/officeDocument/2006/customXml" ds:itemID="{5A7188B1-CB43-4216-A332-EE7733BC2215}">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E52C7A-8834-4F18-859F-7167A187E138}">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34</Slides>
  <Notes>13</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Custom</vt:lpstr>
      <vt:lpstr>Note Taking  Skills </vt:lpstr>
      <vt:lpstr>In-Class Benefits of Note Taking</vt:lpstr>
      <vt:lpstr>Post-Class Benefits of Good Notes</vt:lpstr>
      <vt:lpstr>Previewing Before Class</vt:lpstr>
      <vt:lpstr>The Cornell Method</vt:lpstr>
      <vt:lpstr>The Cornell Method</vt:lpstr>
      <vt:lpstr>Advantages </vt:lpstr>
      <vt:lpstr>What does it look like? </vt:lpstr>
      <vt:lpstr>PowerPoint Presentation</vt:lpstr>
      <vt:lpstr>PowerPoint Presentation</vt:lpstr>
      <vt:lpstr>The Outlining Method</vt:lpstr>
      <vt:lpstr>The Outlining Method</vt:lpstr>
      <vt:lpstr>PowerPoint Presentation</vt:lpstr>
      <vt:lpstr>PowerPoint Presentation</vt:lpstr>
      <vt:lpstr>The Charting Method</vt:lpstr>
      <vt:lpstr>The Charting Method</vt:lpstr>
      <vt:lpstr>PowerPoint Presentation</vt:lpstr>
      <vt:lpstr>PowerPoint Presentation</vt:lpstr>
      <vt:lpstr>Microsoft One-Note</vt:lpstr>
      <vt:lpstr>Microsoft One-Note</vt:lpstr>
      <vt:lpstr>Examples</vt:lpstr>
      <vt:lpstr>Annotating Texts</vt:lpstr>
      <vt:lpstr>What is an Annotation? </vt:lpstr>
      <vt:lpstr>Why should I annotate? </vt:lpstr>
      <vt:lpstr>Steps</vt:lpstr>
      <vt:lpstr>Summarize</vt:lpstr>
      <vt:lpstr>Circle</vt:lpstr>
      <vt:lpstr>Questions</vt:lpstr>
      <vt:lpstr>Symbols</vt:lpstr>
      <vt:lpstr>Highlight </vt:lpstr>
      <vt:lpstr>PowerPoint Presentation</vt:lpstr>
      <vt:lpstr>PowerPoint Presentation</vt:lpstr>
      <vt:lpstr>Thank you</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
  <cp:revision>238</cp:revision>
  <dcterms:created xsi:type="dcterms:W3CDTF">2024-03-11T14:09:16Z</dcterms:created>
  <dcterms:modified xsi:type="dcterms:W3CDTF">2024-05-22T18:16:27Z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